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9" r:id="rId3"/>
    <p:sldId id="261" r:id="rId4"/>
    <p:sldId id="266" r:id="rId5"/>
    <p:sldId id="271" r:id="rId6"/>
    <p:sldId id="280" r:id="rId7"/>
    <p:sldId id="272" r:id="rId8"/>
    <p:sldId id="273" r:id="rId9"/>
    <p:sldId id="274" r:id="rId10"/>
    <p:sldId id="277" r:id="rId11"/>
    <p:sldId id="278" r:id="rId12"/>
    <p:sldId id="279" r:id="rId13"/>
  </p:sldIdLst>
  <p:sldSz cx="18288000" cy="10287000"/>
  <p:notesSz cx="6858000" cy="9144000"/>
  <p:embeddedFontLst>
    <p:embeddedFont>
      <p:font typeface="Martel Sans Bold Bold" panose="020B0604020202020204" charset="0"/>
      <p:regular r:id="rId15"/>
    </p:embeddedFont>
    <p:embeddedFont>
      <p:font typeface="Open Sauce" panose="020B0604020202020204" charset="0"/>
      <p:regular r:id="rId16"/>
    </p:embeddedFont>
    <p:embeddedFont>
      <p:font typeface="Open Sauce Bold" panose="020B0604020202020204" charset="0"/>
      <p:regular r:id="rId17"/>
    </p:embeddedFont>
    <p:embeddedFont>
      <p:font typeface="Open Sauce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9C4AF-B09A-4A73-90BD-4B4B54AD4C9F}" v="21" dt="2024-10-10T01:46:01.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p:scale>
          <a:sx n="50" d="100"/>
          <a:sy n="50" d="100"/>
        </p:scale>
        <p:origin x="561" y="12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get Pottle" userId="90ce39e7-102a-4495-a3b5-3dac298d820b" providerId="ADAL" clId="{3C29C4AF-B09A-4A73-90BD-4B4B54AD4C9F}"/>
    <pc:docChg chg="undo custSel addSld delSld modSld sldOrd">
      <pc:chgData name="Bridget Pottle" userId="90ce39e7-102a-4495-a3b5-3dac298d820b" providerId="ADAL" clId="{3C29C4AF-B09A-4A73-90BD-4B4B54AD4C9F}" dt="2024-10-10T01:46:05.655" v="6754" actId="478"/>
      <pc:docMkLst>
        <pc:docMk/>
      </pc:docMkLst>
      <pc:sldChg chg="addSp delSp modSp mod">
        <pc:chgData name="Bridget Pottle" userId="90ce39e7-102a-4495-a3b5-3dac298d820b" providerId="ADAL" clId="{3C29C4AF-B09A-4A73-90BD-4B4B54AD4C9F}" dt="2024-10-10T01:44:33.667" v="6659" actId="1076"/>
        <pc:sldMkLst>
          <pc:docMk/>
          <pc:sldMk cId="0" sldId="256"/>
        </pc:sldMkLst>
        <pc:spChg chg="mod">
          <ac:chgData name="Bridget Pottle" userId="90ce39e7-102a-4495-a3b5-3dac298d820b" providerId="ADAL" clId="{3C29C4AF-B09A-4A73-90BD-4B4B54AD4C9F}" dt="2024-10-10T01:44:27.225" v="6658" actId="1076"/>
          <ac:spMkLst>
            <pc:docMk/>
            <pc:sldMk cId="0" sldId="256"/>
            <ac:spMk id="4" creationId="{00000000-0000-0000-0000-000000000000}"/>
          </ac:spMkLst>
        </pc:spChg>
        <pc:spChg chg="mod">
          <ac:chgData name="Bridget Pottle" userId="90ce39e7-102a-4495-a3b5-3dac298d820b" providerId="ADAL" clId="{3C29C4AF-B09A-4A73-90BD-4B4B54AD4C9F}" dt="2024-10-10T01:44:21.945" v="6657" actId="1076"/>
          <ac:spMkLst>
            <pc:docMk/>
            <pc:sldMk cId="0" sldId="256"/>
            <ac:spMk id="5" creationId="{00000000-0000-0000-0000-000000000000}"/>
          </ac:spMkLst>
        </pc:spChg>
        <pc:spChg chg="mod">
          <ac:chgData name="Bridget Pottle" userId="90ce39e7-102a-4495-a3b5-3dac298d820b" providerId="ADAL" clId="{3C29C4AF-B09A-4A73-90BD-4B4B54AD4C9F}" dt="2024-10-09T16:20:30.413" v="48" actId="1076"/>
          <ac:spMkLst>
            <pc:docMk/>
            <pc:sldMk cId="0" sldId="256"/>
            <ac:spMk id="10" creationId="{00000000-0000-0000-0000-000000000000}"/>
          </ac:spMkLst>
        </pc:spChg>
        <pc:spChg chg="mod">
          <ac:chgData name="Bridget Pottle" userId="90ce39e7-102a-4495-a3b5-3dac298d820b" providerId="ADAL" clId="{3C29C4AF-B09A-4A73-90BD-4B4B54AD4C9F}" dt="2024-10-09T16:20:00.332" v="1" actId="20577"/>
          <ac:spMkLst>
            <pc:docMk/>
            <pc:sldMk cId="0" sldId="256"/>
            <ac:spMk id="11" creationId="{00000000-0000-0000-0000-000000000000}"/>
          </ac:spMkLst>
        </pc:spChg>
        <pc:spChg chg="mod">
          <ac:chgData name="Bridget Pottle" userId="90ce39e7-102a-4495-a3b5-3dac298d820b" providerId="ADAL" clId="{3C29C4AF-B09A-4A73-90BD-4B4B54AD4C9F}" dt="2024-10-09T16:20:22.619" v="46" actId="20577"/>
          <ac:spMkLst>
            <pc:docMk/>
            <pc:sldMk cId="0" sldId="256"/>
            <ac:spMk id="12" creationId="{00000000-0000-0000-0000-000000000000}"/>
          </ac:spMkLst>
        </pc:spChg>
        <pc:spChg chg="del">
          <ac:chgData name="Bridget Pottle" userId="90ce39e7-102a-4495-a3b5-3dac298d820b" providerId="ADAL" clId="{3C29C4AF-B09A-4A73-90BD-4B4B54AD4C9F}" dt="2024-10-09T16:20:26.152" v="47" actId="478"/>
          <ac:spMkLst>
            <pc:docMk/>
            <pc:sldMk cId="0" sldId="256"/>
            <ac:spMk id="14" creationId="{00000000-0000-0000-0000-000000000000}"/>
          </ac:spMkLst>
        </pc:spChg>
        <pc:grpChg chg="del">
          <ac:chgData name="Bridget Pottle" userId="90ce39e7-102a-4495-a3b5-3dac298d820b" providerId="ADAL" clId="{3C29C4AF-B09A-4A73-90BD-4B4B54AD4C9F}" dt="2024-10-10T01:44:14.784" v="6656" actId="478"/>
          <ac:grpSpMkLst>
            <pc:docMk/>
            <pc:sldMk cId="0" sldId="256"/>
            <ac:grpSpMk id="2" creationId="{00000000-0000-0000-0000-000000000000}"/>
          </ac:grpSpMkLst>
        </pc:grpChg>
        <pc:picChg chg="add mod">
          <ac:chgData name="Bridget Pottle" userId="90ce39e7-102a-4495-a3b5-3dac298d820b" providerId="ADAL" clId="{3C29C4AF-B09A-4A73-90BD-4B4B54AD4C9F}" dt="2024-10-10T01:44:33.667" v="6659" actId="1076"/>
          <ac:picMkLst>
            <pc:docMk/>
            <pc:sldMk cId="0" sldId="256"/>
            <ac:picMk id="16" creationId="{ADB9F3B1-7CFF-7C58-CE40-9CFEFBC6CED3}"/>
          </ac:picMkLst>
        </pc:picChg>
        <pc:picChg chg="add mod">
          <ac:chgData name="Bridget Pottle" userId="90ce39e7-102a-4495-a3b5-3dac298d820b" providerId="ADAL" clId="{3C29C4AF-B09A-4A73-90BD-4B4B54AD4C9F}" dt="2024-10-09T16:29:03.610" v="63" actId="1076"/>
          <ac:picMkLst>
            <pc:docMk/>
            <pc:sldMk cId="0" sldId="256"/>
            <ac:picMk id="18" creationId="{55FEF18F-9182-709D-7605-05B4A737FA7B}"/>
          </ac:picMkLst>
        </pc:picChg>
      </pc:sldChg>
      <pc:sldChg chg="del">
        <pc:chgData name="Bridget Pottle" userId="90ce39e7-102a-4495-a3b5-3dac298d820b" providerId="ADAL" clId="{3C29C4AF-B09A-4A73-90BD-4B4B54AD4C9F}" dt="2024-10-10T01:32:25.541" v="5043" actId="2696"/>
        <pc:sldMkLst>
          <pc:docMk/>
          <pc:sldMk cId="0" sldId="257"/>
        </pc:sldMkLst>
      </pc:sldChg>
      <pc:sldChg chg="del">
        <pc:chgData name="Bridget Pottle" userId="90ce39e7-102a-4495-a3b5-3dac298d820b" providerId="ADAL" clId="{3C29C4AF-B09A-4A73-90BD-4B4B54AD4C9F}" dt="2024-10-09T20:28:26.421" v="416" actId="2696"/>
        <pc:sldMkLst>
          <pc:docMk/>
          <pc:sldMk cId="0" sldId="258"/>
        </pc:sldMkLst>
      </pc:sldChg>
      <pc:sldChg chg="addSp delSp modSp mod">
        <pc:chgData name="Bridget Pottle" userId="90ce39e7-102a-4495-a3b5-3dac298d820b" providerId="ADAL" clId="{3C29C4AF-B09A-4A73-90BD-4B4B54AD4C9F}" dt="2024-10-10T01:43:04.404" v="6608" actId="255"/>
        <pc:sldMkLst>
          <pc:docMk/>
          <pc:sldMk cId="0" sldId="259"/>
        </pc:sldMkLst>
        <pc:spChg chg="mod">
          <ac:chgData name="Bridget Pottle" userId="90ce39e7-102a-4495-a3b5-3dac298d820b" providerId="ADAL" clId="{3C29C4AF-B09A-4A73-90BD-4B4B54AD4C9F}" dt="2024-10-09T19:31:02.301" v="163" actId="1076"/>
          <ac:spMkLst>
            <pc:docMk/>
            <pc:sldMk cId="0" sldId="259"/>
            <ac:spMk id="19" creationId="{00000000-0000-0000-0000-000000000000}"/>
          </ac:spMkLst>
        </pc:spChg>
        <pc:spChg chg="mod">
          <ac:chgData name="Bridget Pottle" userId="90ce39e7-102a-4495-a3b5-3dac298d820b" providerId="ADAL" clId="{3C29C4AF-B09A-4A73-90BD-4B4B54AD4C9F}" dt="2024-10-09T19:31:40.710" v="201" actId="1076"/>
          <ac:spMkLst>
            <pc:docMk/>
            <pc:sldMk cId="0" sldId="259"/>
            <ac:spMk id="20" creationId="{00000000-0000-0000-0000-000000000000}"/>
          </ac:spMkLst>
        </pc:spChg>
        <pc:spChg chg="mod">
          <ac:chgData name="Bridget Pottle" userId="90ce39e7-102a-4495-a3b5-3dac298d820b" providerId="ADAL" clId="{3C29C4AF-B09A-4A73-90BD-4B4B54AD4C9F}" dt="2024-10-09T19:34:26.784" v="353" actId="1076"/>
          <ac:spMkLst>
            <pc:docMk/>
            <pc:sldMk cId="0" sldId="259"/>
            <ac:spMk id="21" creationId="{00000000-0000-0000-0000-000000000000}"/>
          </ac:spMkLst>
        </pc:spChg>
        <pc:spChg chg="mod">
          <ac:chgData name="Bridget Pottle" userId="90ce39e7-102a-4495-a3b5-3dac298d820b" providerId="ADAL" clId="{3C29C4AF-B09A-4A73-90BD-4B4B54AD4C9F}" dt="2024-10-09T17:45:48.953" v="98" actId="20577"/>
          <ac:spMkLst>
            <pc:docMk/>
            <pc:sldMk cId="0" sldId="259"/>
            <ac:spMk id="22" creationId="{00000000-0000-0000-0000-000000000000}"/>
          </ac:spMkLst>
        </pc:spChg>
        <pc:spChg chg="mod">
          <ac:chgData name="Bridget Pottle" userId="90ce39e7-102a-4495-a3b5-3dac298d820b" providerId="ADAL" clId="{3C29C4AF-B09A-4A73-90BD-4B4B54AD4C9F}" dt="2024-10-10T01:42:51.209" v="6605" actId="20577"/>
          <ac:spMkLst>
            <pc:docMk/>
            <pc:sldMk cId="0" sldId="259"/>
            <ac:spMk id="23" creationId="{00000000-0000-0000-0000-000000000000}"/>
          </ac:spMkLst>
        </pc:spChg>
        <pc:spChg chg="del mod">
          <ac:chgData name="Bridget Pottle" userId="90ce39e7-102a-4495-a3b5-3dac298d820b" providerId="ADAL" clId="{3C29C4AF-B09A-4A73-90BD-4B4B54AD4C9F}" dt="2024-10-09T19:30:57.754" v="162" actId="478"/>
          <ac:spMkLst>
            <pc:docMk/>
            <pc:sldMk cId="0" sldId="259"/>
            <ac:spMk id="24" creationId="{00000000-0000-0000-0000-000000000000}"/>
          </ac:spMkLst>
        </pc:spChg>
        <pc:spChg chg="del">
          <ac:chgData name="Bridget Pottle" userId="90ce39e7-102a-4495-a3b5-3dac298d820b" providerId="ADAL" clId="{3C29C4AF-B09A-4A73-90BD-4B4B54AD4C9F}" dt="2024-10-09T19:31:05.344" v="164" actId="478"/>
          <ac:spMkLst>
            <pc:docMk/>
            <pc:sldMk cId="0" sldId="259"/>
            <ac:spMk id="26" creationId="{00000000-0000-0000-0000-000000000000}"/>
          </ac:spMkLst>
        </pc:spChg>
        <pc:spChg chg="add del mod">
          <ac:chgData name="Bridget Pottle" userId="90ce39e7-102a-4495-a3b5-3dac298d820b" providerId="ADAL" clId="{3C29C4AF-B09A-4A73-90BD-4B4B54AD4C9F}" dt="2024-10-10T01:42:54.431" v="6607" actId="20577"/>
          <ac:spMkLst>
            <pc:docMk/>
            <pc:sldMk cId="0" sldId="259"/>
            <ac:spMk id="27" creationId="{00000000-0000-0000-0000-000000000000}"/>
          </ac:spMkLst>
        </pc:spChg>
        <pc:spChg chg="add del mod">
          <ac:chgData name="Bridget Pottle" userId="90ce39e7-102a-4495-a3b5-3dac298d820b" providerId="ADAL" clId="{3C29C4AF-B09A-4A73-90BD-4B4B54AD4C9F}" dt="2024-10-10T01:43:04.404" v="6608" actId="255"/>
          <ac:spMkLst>
            <pc:docMk/>
            <pc:sldMk cId="0" sldId="259"/>
            <ac:spMk id="28" creationId="{00000000-0000-0000-0000-000000000000}"/>
          </ac:spMkLst>
        </pc:spChg>
        <pc:spChg chg="add mod">
          <ac:chgData name="Bridget Pottle" userId="90ce39e7-102a-4495-a3b5-3dac298d820b" providerId="ADAL" clId="{3C29C4AF-B09A-4A73-90BD-4B4B54AD4C9F}" dt="2024-10-09T19:32:04.057" v="259" actId="20577"/>
          <ac:spMkLst>
            <pc:docMk/>
            <pc:sldMk cId="0" sldId="259"/>
            <ac:spMk id="31" creationId="{CE1F565C-930E-0552-9212-0E9CE371D8A8}"/>
          </ac:spMkLst>
        </pc:spChg>
        <pc:grpChg chg="del">
          <ac:chgData name="Bridget Pottle" userId="90ce39e7-102a-4495-a3b5-3dac298d820b" providerId="ADAL" clId="{3C29C4AF-B09A-4A73-90BD-4B4B54AD4C9F}" dt="2024-10-09T19:35:03.149" v="398" actId="478"/>
          <ac:grpSpMkLst>
            <pc:docMk/>
            <pc:sldMk cId="0" sldId="259"/>
            <ac:grpSpMk id="8" creationId="{00000000-0000-0000-0000-000000000000}"/>
          </ac:grpSpMkLst>
        </pc:grpChg>
        <pc:grpChg chg="del">
          <ac:chgData name="Bridget Pottle" userId="90ce39e7-102a-4495-a3b5-3dac298d820b" providerId="ADAL" clId="{3C29C4AF-B09A-4A73-90BD-4B4B54AD4C9F}" dt="2024-10-09T19:35:02.601" v="397" actId="478"/>
          <ac:grpSpMkLst>
            <pc:docMk/>
            <pc:sldMk cId="0" sldId="259"/>
            <ac:grpSpMk id="11" creationId="{00000000-0000-0000-0000-000000000000}"/>
          </ac:grpSpMkLst>
        </pc:grpChg>
        <pc:grpChg chg="del">
          <ac:chgData name="Bridget Pottle" userId="90ce39e7-102a-4495-a3b5-3dac298d820b" providerId="ADAL" clId="{3C29C4AF-B09A-4A73-90BD-4B4B54AD4C9F}" dt="2024-10-09T19:35:04.361" v="400" actId="478"/>
          <ac:grpSpMkLst>
            <pc:docMk/>
            <pc:sldMk cId="0" sldId="259"/>
            <ac:grpSpMk id="13" creationId="{00000000-0000-0000-0000-000000000000}"/>
          </ac:grpSpMkLst>
        </pc:grpChg>
        <pc:grpChg chg="del">
          <ac:chgData name="Bridget Pottle" userId="90ce39e7-102a-4495-a3b5-3dac298d820b" providerId="ADAL" clId="{3C29C4AF-B09A-4A73-90BD-4B4B54AD4C9F}" dt="2024-10-09T19:35:03.807" v="399" actId="478"/>
          <ac:grpSpMkLst>
            <pc:docMk/>
            <pc:sldMk cId="0" sldId="259"/>
            <ac:grpSpMk id="16" creationId="{00000000-0000-0000-0000-000000000000}"/>
          </ac:grpSpMkLst>
        </pc:grpChg>
        <pc:picChg chg="add mod">
          <ac:chgData name="Bridget Pottle" userId="90ce39e7-102a-4495-a3b5-3dac298d820b" providerId="ADAL" clId="{3C29C4AF-B09A-4A73-90BD-4B4B54AD4C9F}" dt="2024-10-09T17:46:21.425" v="105" actId="1076"/>
          <ac:picMkLst>
            <pc:docMk/>
            <pc:sldMk cId="0" sldId="259"/>
            <ac:picMk id="29" creationId="{53AB8B5A-7525-E2B7-0645-2F0A65193426}"/>
          </ac:picMkLst>
        </pc:picChg>
        <pc:picChg chg="add mod">
          <ac:chgData name="Bridget Pottle" userId="90ce39e7-102a-4495-a3b5-3dac298d820b" providerId="ADAL" clId="{3C29C4AF-B09A-4A73-90BD-4B4B54AD4C9F}" dt="2024-10-09T17:46:41.207" v="109" actId="1076"/>
          <ac:picMkLst>
            <pc:docMk/>
            <pc:sldMk cId="0" sldId="259"/>
            <ac:picMk id="30" creationId="{F9032ACE-9C39-5088-B93A-CC6E352AE75F}"/>
          </ac:picMkLst>
        </pc:picChg>
      </pc:sldChg>
      <pc:sldChg chg="del">
        <pc:chgData name="Bridget Pottle" userId="90ce39e7-102a-4495-a3b5-3dac298d820b" providerId="ADAL" clId="{3C29C4AF-B09A-4A73-90BD-4B4B54AD4C9F}" dt="2024-10-09T20:26:41.321" v="404" actId="2696"/>
        <pc:sldMkLst>
          <pc:docMk/>
          <pc:sldMk cId="0" sldId="260"/>
        </pc:sldMkLst>
      </pc:sldChg>
      <pc:sldChg chg="addSp delSp modSp mod">
        <pc:chgData name="Bridget Pottle" userId="90ce39e7-102a-4495-a3b5-3dac298d820b" providerId="ADAL" clId="{3C29C4AF-B09A-4A73-90BD-4B4B54AD4C9F}" dt="2024-10-09T20:32:27.080" v="997" actId="478"/>
        <pc:sldMkLst>
          <pc:docMk/>
          <pc:sldMk cId="0" sldId="261"/>
        </pc:sldMkLst>
        <pc:spChg chg="del">
          <ac:chgData name="Bridget Pottle" userId="90ce39e7-102a-4495-a3b5-3dac298d820b" providerId="ADAL" clId="{3C29C4AF-B09A-4A73-90BD-4B4B54AD4C9F}" dt="2024-10-09T20:27:07.167" v="406" actId="478"/>
          <ac:spMkLst>
            <pc:docMk/>
            <pc:sldMk cId="0" sldId="261"/>
            <ac:spMk id="7" creationId="{00000000-0000-0000-0000-000000000000}"/>
          </ac:spMkLst>
        </pc:spChg>
        <pc:spChg chg="mod">
          <ac:chgData name="Bridget Pottle" userId="90ce39e7-102a-4495-a3b5-3dac298d820b" providerId="ADAL" clId="{3C29C4AF-B09A-4A73-90BD-4B4B54AD4C9F}" dt="2024-10-09T20:32:15.163" v="991" actId="5793"/>
          <ac:spMkLst>
            <pc:docMk/>
            <pc:sldMk cId="0" sldId="261"/>
            <ac:spMk id="21" creationId="{00000000-0000-0000-0000-000000000000}"/>
          </ac:spMkLst>
        </pc:spChg>
        <pc:spChg chg="del">
          <ac:chgData name="Bridget Pottle" userId="90ce39e7-102a-4495-a3b5-3dac298d820b" providerId="ADAL" clId="{3C29C4AF-B09A-4A73-90BD-4B4B54AD4C9F}" dt="2024-10-09T20:27:05.068" v="405" actId="478"/>
          <ac:spMkLst>
            <pc:docMk/>
            <pc:sldMk cId="0" sldId="261"/>
            <ac:spMk id="27" creationId="{00000000-0000-0000-0000-000000000000}"/>
          </ac:spMkLst>
        </pc:spChg>
        <pc:spChg chg="mod">
          <ac:chgData name="Bridget Pottle" userId="90ce39e7-102a-4495-a3b5-3dac298d820b" providerId="ADAL" clId="{3C29C4AF-B09A-4A73-90BD-4B4B54AD4C9F}" dt="2024-10-09T20:28:51.063" v="431" actId="20577"/>
          <ac:spMkLst>
            <pc:docMk/>
            <pc:sldMk cId="0" sldId="261"/>
            <ac:spMk id="28" creationId="{00000000-0000-0000-0000-000000000000}"/>
          </ac:spMkLst>
        </pc:spChg>
        <pc:spChg chg="mod">
          <ac:chgData name="Bridget Pottle" userId="90ce39e7-102a-4495-a3b5-3dac298d820b" providerId="ADAL" clId="{3C29C4AF-B09A-4A73-90BD-4B4B54AD4C9F}" dt="2024-10-09T20:29:02.867" v="462" actId="20577"/>
          <ac:spMkLst>
            <pc:docMk/>
            <pc:sldMk cId="0" sldId="261"/>
            <ac:spMk id="29" creationId="{00000000-0000-0000-0000-000000000000}"/>
          </ac:spMkLst>
        </pc:spChg>
        <pc:spChg chg="mod">
          <ac:chgData name="Bridget Pottle" userId="90ce39e7-102a-4495-a3b5-3dac298d820b" providerId="ADAL" clId="{3C29C4AF-B09A-4A73-90BD-4B4B54AD4C9F}" dt="2024-10-09T20:30:01.805" v="589" actId="20577"/>
          <ac:spMkLst>
            <pc:docMk/>
            <pc:sldMk cId="0" sldId="261"/>
            <ac:spMk id="30" creationId="{00000000-0000-0000-0000-000000000000}"/>
          </ac:spMkLst>
        </pc:spChg>
        <pc:spChg chg="mod">
          <ac:chgData name="Bridget Pottle" userId="90ce39e7-102a-4495-a3b5-3dac298d820b" providerId="ADAL" clId="{3C29C4AF-B09A-4A73-90BD-4B4B54AD4C9F}" dt="2024-10-09T20:31:19.387" v="757" actId="20577"/>
          <ac:spMkLst>
            <pc:docMk/>
            <pc:sldMk cId="0" sldId="261"/>
            <ac:spMk id="32" creationId="{00000000-0000-0000-0000-000000000000}"/>
          </ac:spMkLst>
        </pc:spChg>
        <pc:spChg chg="mod">
          <ac:chgData name="Bridget Pottle" userId="90ce39e7-102a-4495-a3b5-3dac298d820b" providerId="ADAL" clId="{3C29C4AF-B09A-4A73-90BD-4B4B54AD4C9F}" dt="2024-10-09T20:31:31.669" v="791" actId="20577"/>
          <ac:spMkLst>
            <pc:docMk/>
            <pc:sldMk cId="0" sldId="261"/>
            <ac:spMk id="33" creationId="{00000000-0000-0000-0000-000000000000}"/>
          </ac:spMkLst>
        </pc:spChg>
        <pc:spChg chg="add mod">
          <ac:chgData name="Bridget Pottle" userId="90ce39e7-102a-4495-a3b5-3dac298d820b" providerId="ADAL" clId="{3C29C4AF-B09A-4A73-90BD-4B4B54AD4C9F}" dt="2024-10-09T20:27:27.879" v="407"/>
          <ac:spMkLst>
            <pc:docMk/>
            <pc:sldMk cId="0" sldId="261"/>
            <ac:spMk id="34" creationId="{7BD971D4-C917-AFAE-A070-AA526F00A873}"/>
          </ac:spMkLst>
        </pc:spChg>
        <pc:spChg chg="add mod">
          <ac:chgData name="Bridget Pottle" userId="90ce39e7-102a-4495-a3b5-3dac298d820b" providerId="ADAL" clId="{3C29C4AF-B09A-4A73-90BD-4B4B54AD4C9F}" dt="2024-10-09T20:27:27.879" v="407"/>
          <ac:spMkLst>
            <pc:docMk/>
            <pc:sldMk cId="0" sldId="261"/>
            <ac:spMk id="35" creationId="{32F6357A-F091-8C8A-77D9-46987BCCBAB3}"/>
          </ac:spMkLst>
        </pc:spChg>
        <pc:spChg chg="add mod">
          <ac:chgData name="Bridget Pottle" userId="90ce39e7-102a-4495-a3b5-3dac298d820b" providerId="ADAL" clId="{3C29C4AF-B09A-4A73-90BD-4B4B54AD4C9F}" dt="2024-10-09T20:30:24.970" v="597" actId="20577"/>
          <ac:spMkLst>
            <pc:docMk/>
            <pc:sldMk cId="0" sldId="261"/>
            <ac:spMk id="38" creationId="{5FF67B3F-E857-CF4F-AC6B-2CD3B122E58C}"/>
          </ac:spMkLst>
        </pc:spChg>
        <pc:grpChg chg="del">
          <ac:chgData name="Bridget Pottle" userId="90ce39e7-102a-4495-a3b5-3dac298d820b" providerId="ADAL" clId="{3C29C4AF-B09A-4A73-90BD-4B4B54AD4C9F}" dt="2024-10-09T20:32:24.755" v="993" actId="478"/>
          <ac:grpSpMkLst>
            <pc:docMk/>
            <pc:sldMk cId="0" sldId="261"/>
            <ac:grpSpMk id="8" creationId="{00000000-0000-0000-0000-000000000000}"/>
          </ac:grpSpMkLst>
        </pc:grpChg>
        <pc:grpChg chg="del">
          <ac:chgData name="Bridget Pottle" userId="90ce39e7-102a-4495-a3b5-3dac298d820b" providerId="ADAL" clId="{3C29C4AF-B09A-4A73-90BD-4B4B54AD4C9F}" dt="2024-10-09T20:32:24.309" v="992" actId="478"/>
          <ac:grpSpMkLst>
            <pc:docMk/>
            <pc:sldMk cId="0" sldId="261"/>
            <ac:grpSpMk id="11" creationId="{00000000-0000-0000-0000-000000000000}"/>
          </ac:grpSpMkLst>
        </pc:grpChg>
        <pc:grpChg chg="del">
          <ac:chgData name="Bridget Pottle" userId="90ce39e7-102a-4495-a3b5-3dac298d820b" providerId="ADAL" clId="{3C29C4AF-B09A-4A73-90BD-4B4B54AD4C9F}" dt="2024-10-09T20:32:25.925" v="995" actId="478"/>
          <ac:grpSpMkLst>
            <pc:docMk/>
            <pc:sldMk cId="0" sldId="261"/>
            <ac:grpSpMk id="13" creationId="{00000000-0000-0000-0000-000000000000}"/>
          </ac:grpSpMkLst>
        </pc:grpChg>
        <pc:grpChg chg="del">
          <ac:chgData name="Bridget Pottle" userId="90ce39e7-102a-4495-a3b5-3dac298d820b" providerId="ADAL" clId="{3C29C4AF-B09A-4A73-90BD-4B4B54AD4C9F}" dt="2024-10-09T20:32:25.399" v="994" actId="478"/>
          <ac:grpSpMkLst>
            <pc:docMk/>
            <pc:sldMk cId="0" sldId="261"/>
            <ac:grpSpMk id="16" creationId="{00000000-0000-0000-0000-000000000000}"/>
          </ac:grpSpMkLst>
        </pc:grpChg>
        <pc:grpChg chg="del">
          <ac:chgData name="Bridget Pottle" userId="90ce39e7-102a-4495-a3b5-3dac298d820b" providerId="ADAL" clId="{3C29C4AF-B09A-4A73-90BD-4B4B54AD4C9F}" dt="2024-10-09T20:32:27.080" v="997" actId="478"/>
          <ac:grpSpMkLst>
            <pc:docMk/>
            <pc:sldMk cId="0" sldId="261"/>
            <ac:grpSpMk id="22" creationId="{00000000-0000-0000-0000-000000000000}"/>
          </ac:grpSpMkLst>
        </pc:grpChg>
        <pc:grpChg chg="del">
          <ac:chgData name="Bridget Pottle" userId="90ce39e7-102a-4495-a3b5-3dac298d820b" providerId="ADAL" clId="{3C29C4AF-B09A-4A73-90BD-4B4B54AD4C9F}" dt="2024-10-09T20:32:26.629" v="996" actId="478"/>
          <ac:grpSpMkLst>
            <pc:docMk/>
            <pc:sldMk cId="0" sldId="261"/>
            <ac:grpSpMk id="25" creationId="{00000000-0000-0000-0000-000000000000}"/>
          </ac:grpSpMkLst>
        </pc:grpChg>
        <pc:picChg chg="add mod">
          <ac:chgData name="Bridget Pottle" userId="90ce39e7-102a-4495-a3b5-3dac298d820b" providerId="ADAL" clId="{3C29C4AF-B09A-4A73-90BD-4B4B54AD4C9F}" dt="2024-10-09T20:27:27.879" v="407"/>
          <ac:picMkLst>
            <pc:docMk/>
            <pc:sldMk cId="0" sldId="261"/>
            <ac:picMk id="36" creationId="{BB7460DF-2C3D-83AA-BBFD-34D971910A44}"/>
          </ac:picMkLst>
        </pc:picChg>
        <pc:picChg chg="add mod">
          <ac:chgData name="Bridget Pottle" userId="90ce39e7-102a-4495-a3b5-3dac298d820b" providerId="ADAL" clId="{3C29C4AF-B09A-4A73-90BD-4B4B54AD4C9F}" dt="2024-10-09T20:27:27.879" v="407"/>
          <ac:picMkLst>
            <pc:docMk/>
            <pc:sldMk cId="0" sldId="261"/>
            <ac:picMk id="37" creationId="{B9011A22-6C5E-AA1C-A617-6D27BE177E24}"/>
          </ac:picMkLst>
        </pc:picChg>
      </pc:sldChg>
      <pc:sldChg chg="delSp del mod">
        <pc:chgData name="Bridget Pottle" userId="90ce39e7-102a-4495-a3b5-3dac298d820b" providerId="ADAL" clId="{3C29C4AF-B09A-4A73-90BD-4B4B54AD4C9F}" dt="2024-10-09T20:33:18.898" v="1045" actId="2696"/>
        <pc:sldMkLst>
          <pc:docMk/>
          <pc:sldMk cId="0" sldId="262"/>
        </pc:sldMkLst>
        <pc:spChg chg="del">
          <ac:chgData name="Bridget Pottle" userId="90ce39e7-102a-4495-a3b5-3dac298d820b" providerId="ADAL" clId="{3C29C4AF-B09A-4A73-90BD-4B4B54AD4C9F}" dt="2024-10-09T20:27:36.103" v="409" actId="478"/>
          <ac:spMkLst>
            <pc:docMk/>
            <pc:sldMk cId="0" sldId="262"/>
            <ac:spMk id="7" creationId="{00000000-0000-0000-0000-000000000000}"/>
          </ac:spMkLst>
        </pc:spChg>
        <pc:spChg chg="del">
          <ac:chgData name="Bridget Pottle" userId="90ce39e7-102a-4495-a3b5-3dac298d820b" providerId="ADAL" clId="{3C29C4AF-B09A-4A73-90BD-4B4B54AD4C9F}" dt="2024-10-09T20:27:34.003" v="408" actId="478"/>
          <ac:spMkLst>
            <pc:docMk/>
            <pc:sldMk cId="0" sldId="262"/>
            <ac:spMk id="8" creationId="{00000000-0000-0000-0000-000000000000}"/>
          </ac:spMkLst>
        </pc:spChg>
      </pc:sldChg>
      <pc:sldChg chg="del">
        <pc:chgData name="Bridget Pottle" userId="90ce39e7-102a-4495-a3b5-3dac298d820b" providerId="ADAL" clId="{3C29C4AF-B09A-4A73-90BD-4B4B54AD4C9F}" dt="2024-10-09T20:33:14.998" v="1044" actId="2696"/>
        <pc:sldMkLst>
          <pc:docMk/>
          <pc:sldMk cId="0" sldId="263"/>
        </pc:sldMkLst>
      </pc:sldChg>
      <pc:sldChg chg="del">
        <pc:chgData name="Bridget Pottle" userId="90ce39e7-102a-4495-a3b5-3dac298d820b" providerId="ADAL" clId="{3C29C4AF-B09A-4A73-90BD-4B4B54AD4C9F}" dt="2024-10-09T20:33:09.739" v="1043" actId="2696"/>
        <pc:sldMkLst>
          <pc:docMk/>
          <pc:sldMk cId="0" sldId="264"/>
        </pc:sldMkLst>
      </pc:sldChg>
      <pc:sldChg chg="del">
        <pc:chgData name="Bridget Pottle" userId="90ce39e7-102a-4495-a3b5-3dac298d820b" providerId="ADAL" clId="{3C29C4AF-B09A-4A73-90BD-4B4B54AD4C9F}" dt="2024-10-09T20:33:04.703" v="1042" actId="2696"/>
        <pc:sldMkLst>
          <pc:docMk/>
          <pc:sldMk cId="0" sldId="265"/>
        </pc:sldMkLst>
      </pc:sldChg>
      <pc:sldChg chg="addSp delSp modSp mod">
        <pc:chgData name="Bridget Pottle" userId="90ce39e7-102a-4495-a3b5-3dac298d820b" providerId="ADAL" clId="{3C29C4AF-B09A-4A73-90BD-4B4B54AD4C9F}" dt="2024-10-09T20:36:12.030" v="1725" actId="478"/>
        <pc:sldMkLst>
          <pc:docMk/>
          <pc:sldMk cId="0" sldId="266"/>
        </pc:sldMkLst>
        <pc:spChg chg="del">
          <ac:chgData name="Bridget Pottle" userId="90ce39e7-102a-4495-a3b5-3dac298d820b" providerId="ADAL" clId="{3C29C4AF-B09A-4A73-90BD-4B4B54AD4C9F}" dt="2024-10-09T20:33:34.430" v="1047" actId="478"/>
          <ac:spMkLst>
            <pc:docMk/>
            <pc:sldMk cId="0" sldId="266"/>
            <ac:spMk id="12" creationId="{00000000-0000-0000-0000-000000000000}"/>
          </ac:spMkLst>
        </pc:spChg>
        <pc:spChg chg="mod">
          <ac:chgData name="Bridget Pottle" userId="90ce39e7-102a-4495-a3b5-3dac298d820b" providerId="ADAL" clId="{3C29C4AF-B09A-4A73-90BD-4B4B54AD4C9F}" dt="2024-10-09T20:36:09.499" v="1723" actId="1076"/>
          <ac:spMkLst>
            <pc:docMk/>
            <pc:sldMk cId="0" sldId="266"/>
            <ac:spMk id="13" creationId="{00000000-0000-0000-0000-000000000000}"/>
          </ac:spMkLst>
        </pc:spChg>
        <pc:spChg chg="del">
          <ac:chgData name="Bridget Pottle" userId="90ce39e7-102a-4495-a3b5-3dac298d820b" providerId="ADAL" clId="{3C29C4AF-B09A-4A73-90BD-4B4B54AD4C9F}" dt="2024-10-09T20:33:32.573" v="1046" actId="478"/>
          <ac:spMkLst>
            <pc:docMk/>
            <pc:sldMk cId="0" sldId="266"/>
            <ac:spMk id="14" creationId="{00000000-0000-0000-0000-000000000000}"/>
          </ac:spMkLst>
        </pc:spChg>
        <pc:spChg chg="mod">
          <ac:chgData name="Bridget Pottle" userId="90ce39e7-102a-4495-a3b5-3dac298d820b" providerId="ADAL" clId="{3C29C4AF-B09A-4A73-90BD-4B4B54AD4C9F}" dt="2024-10-09T20:34:24.144" v="1278" actId="20577"/>
          <ac:spMkLst>
            <pc:docMk/>
            <pc:sldMk cId="0" sldId="266"/>
            <ac:spMk id="15" creationId="{00000000-0000-0000-0000-000000000000}"/>
          </ac:spMkLst>
        </pc:spChg>
        <pc:spChg chg="add mod">
          <ac:chgData name="Bridget Pottle" userId="90ce39e7-102a-4495-a3b5-3dac298d820b" providerId="ADAL" clId="{3C29C4AF-B09A-4A73-90BD-4B4B54AD4C9F}" dt="2024-10-09T20:33:34.975" v="1048"/>
          <ac:spMkLst>
            <pc:docMk/>
            <pc:sldMk cId="0" sldId="266"/>
            <ac:spMk id="16" creationId="{A28F63B2-D121-A617-DF0D-5B073B59FE6E}"/>
          </ac:spMkLst>
        </pc:spChg>
        <pc:spChg chg="add mod">
          <ac:chgData name="Bridget Pottle" userId="90ce39e7-102a-4495-a3b5-3dac298d820b" providerId="ADAL" clId="{3C29C4AF-B09A-4A73-90BD-4B4B54AD4C9F}" dt="2024-10-09T20:33:34.975" v="1048"/>
          <ac:spMkLst>
            <pc:docMk/>
            <pc:sldMk cId="0" sldId="266"/>
            <ac:spMk id="17" creationId="{5BDB7ED7-5814-7E01-CBD6-CD0820F9D5B0}"/>
          </ac:spMkLst>
        </pc:spChg>
        <pc:grpChg chg="del">
          <ac:chgData name="Bridget Pottle" userId="90ce39e7-102a-4495-a3b5-3dac298d820b" providerId="ADAL" clId="{3C29C4AF-B09A-4A73-90BD-4B4B54AD4C9F}" dt="2024-10-09T20:36:12.030" v="1725" actId="478"/>
          <ac:grpSpMkLst>
            <pc:docMk/>
            <pc:sldMk cId="0" sldId="266"/>
            <ac:grpSpMk id="6" creationId="{00000000-0000-0000-0000-000000000000}"/>
          </ac:grpSpMkLst>
        </pc:grpChg>
        <pc:grpChg chg="del">
          <ac:chgData name="Bridget Pottle" userId="90ce39e7-102a-4495-a3b5-3dac298d820b" providerId="ADAL" clId="{3C29C4AF-B09A-4A73-90BD-4B4B54AD4C9F}" dt="2024-10-09T20:36:11.687" v="1724" actId="478"/>
          <ac:grpSpMkLst>
            <pc:docMk/>
            <pc:sldMk cId="0" sldId="266"/>
            <ac:grpSpMk id="9" creationId="{00000000-0000-0000-0000-000000000000}"/>
          </ac:grpSpMkLst>
        </pc:grpChg>
        <pc:picChg chg="add mod">
          <ac:chgData name="Bridget Pottle" userId="90ce39e7-102a-4495-a3b5-3dac298d820b" providerId="ADAL" clId="{3C29C4AF-B09A-4A73-90BD-4B4B54AD4C9F}" dt="2024-10-09T20:33:34.975" v="1048"/>
          <ac:picMkLst>
            <pc:docMk/>
            <pc:sldMk cId="0" sldId="266"/>
            <ac:picMk id="18" creationId="{7FFEB6BC-AD5E-7838-6A85-1D0DDD87B4B2}"/>
          </ac:picMkLst>
        </pc:picChg>
        <pc:picChg chg="add mod">
          <ac:chgData name="Bridget Pottle" userId="90ce39e7-102a-4495-a3b5-3dac298d820b" providerId="ADAL" clId="{3C29C4AF-B09A-4A73-90BD-4B4B54AD4C9F}" dt="2024-10-09T20:33:34.975" v="1048"/>
          <ac:picMkLst>
            <pc:docMk/>
            <pc:sldMk cId="0" sldId="266"/>
            <ac:picMk id="19" creationId="{2ED5EDBF-D357-E87F-7DE6-54CCDB611C18}"/>
          </ac:picMkLst>
        </pc:picChg>
      </pc:sldChg>
      <pc:sldChg chg="delSp del mod">
        <pc:chgData name="Bridget Pottle" userId="90ce39e7-102a-4495-a3b5-3dac298d820b" providerId="ADAL" clId="{3C29C4AF-B09A-4A73-90BD-4B4B54AD4C9F}" dt="2024-10-10T01:32:39.861" v="5045" actId="2696"/>
        <pc:sldMkLst>
          <pc:docMk/>
          <pc:sldMk cId="0" sldId="267"/>
        </pc:sldMkLst>
        <pc:spChg chg="del">
          <ac:chgData name="Bridget Pottle" userId="90ce39e7-102a-4495-a3b5-3dac298d820b" providerId="ADAL" clId="{3C29C4AF-B09A-4A73-90BD-4B4B54AD4C9F}" dt="2024-10-09T20:36:39.669" v="1727" actId="478"/>
          <ac:spMkLst>
            <pc:docMk/>
            <pc:sldMk cId="0" sldId="267"/>
            <ac:spMk id="7" creationId="{00000000-0000-0000-0000-000000000000}"/>
          </ac:spMkLst>
        </pc:spChg>
        <pc:spChg chg="del">
          <ac:chgData name="Bridget Pottle" userId="90ce39e7-102a-4495-a3b5-3dac298d820b" providerId="ADAL" clId="{3C29C4AF-B09A-4A73-90BD-4B4B54AD4C9F}" dt="2024-10-09T20:36:39.064" v="1726" actId="478"/>
          <ac:spMkLst>
            <pc:docMk/>
            <pc:sldMk cId="0" sldId="267"/>
            <ac:spMk id="19" creationId="{00000000-0000-0000-0000-000000000000}"/>
          </ac:spMkLst>
        </pc:spChg>
      </pc:sldChg>
      <pc:sldChg chg="del ord">
        <pc:chgData name="Bridget Pottle" userId="90ce39e7-102a-4495-a3b5-3dac298d820b" providerId="ADAL" clId="{3C29C4AF-B09A-4A73-90BD-4B4B54AD4C9F}" dt="2024-10-10T01:32:28.954" v="5044" actId="2696"/>
        <pc:sldMkLst>
          <pc:docMk/>
          <pc:sldMk cId="0" sldId="268"/>
        </pc:sldMkLst>
      </pc:sldChg>
      <pc:sldChg chg="del">
        <pc:chgData name="Bridget Pottle" userId="90ce39e7-102a-4495-a3b5-3dac298d820b" providerId="ADAL" clId="{3C29C4AF-B09A-4A73-90BD-4B4B54AD4C9F}" dt="2024-10-10T01:32:43.445" v="5046" actId="2696"/>
        <pc:sldMkLst>
          <pc:docMk/>
          <pc:sldMk cId="0" sldId="269"/>
        </pc:sldMkLst>
      </pc:sldChg>
      <pc:sldChg chg="del">
        <pc:chgData name="Bridget Pottle" userId="90ce39e7-102a-4495-a3b5-3dac298d820b" providerId="ADAL" clId="{3C29C4AF-B09A-4A73-90BD-4B4B54AD4C9F}" dt="2024-10-10T01:32:47.344" v="5047" actId="2696"/>
        <pc:sldMkLst>
          <pc:docMk/>
          <pc:sldMk cId="0" sldId="270"/>
        </pc:sldMkLst>
      </pc:sldChg>
      <pc:sldChg chg="addSp delSp modSp mod">
        <pc:chgData name="Bridget Pottle" userId="90ce39e7-102a-4495-a3b5-3dac298d820b" providerId="ADAL" clId="{3C29C4AF-B09A-4A73-90BD-4B4B54AD4C9F}" dt="2024-10-10T01:43:37.467" v="6655" actId="14100"/>
        <pc:sldMkLst>
          <pc:docMk/>
          <pc:sldMk cId="0" sldId="271"/>
        </pc:sldMkLst>
        <pc:spChg chg="del">
          <ac:chgData name="Bridget Pottle" userId="90ce39e7-102a-4495-a3b5-3dac298d820b" providerId="ADAL" clId="{3C29C4AF-B09A-4A73-90BD-4B4B54AD4C9F}" dt="2024-10-09T20:28:00.348" v="411" actId="478"/>
          <ac:spMkLst>
            <pc:docMk/>
            <pc:sldMk cId="0" sldId="271"/>
            <ac:spMk id="7" creationId="{00000000-0000-0000-0000-000000000000}"/>
          </ac:spMkLst>
        </pc:spChg>
        <pc:spChg chg="mod">
          <ac:chgData name="Bridget Pottle" userId="90ce39e7-102a-4495-a3b5-3dac298d820b" providerId="ADAL" clId="{3C29C4AF-B09A-4A73-90BD-4B4B54AD4C9F}" dt="2024-10-09T20:41:58.655" v="2333" actId="1076"/>
          <ac:spMkLst>
            <pc:docMk/>
            <pc:sldMk cId="0" sldId="271"/>
            <ac:spMk id="19" creationId="{00000000-0000-0000-0000-000000000000}"/>
          </ac:spMkLst>
        </pc:spChg>
        <pc:spChg chg="mod">
          <ac:chgData name="Bridget Pottle" userId="90ce39e7-102a-4495-a3b5-3dac298d820b" providerId="ADAL" clId="{3C29C4AF-B09A-4A73-90BD-4B4B54AD4C9F}" dt="2024-10-09T20:42:46.648" v="2522" actId="20577"/>
          <ac:spMkLst>
            <pc:docMk/>
            <pc:sldMk cId="0" sldId="271"/>
            <ac:spMk id="21" creationId="{00000000-0000-0000-0000-000000000000}"/>
          </ac:spMkLst>
        </pc:spChg>
        <pc:spChg chg="del">
          <ac:chgData name="Bridget Pottle" userId="90ce39e7-102a-4495-a3b5-3dac298d820b" providerId="ADAL" clId="{3C29C4AF-B09A-4A73-90BD-4B4B54AD4C9F}" dt="2024-10-09T20:27:58.468" v="410" actId="478"/>
          <ac:spMkLst>
            <pc:docMk/>
            <pc:sldMk cId="0" sldId="271"/>
            <ac:spMk id="28" creationId="{00000000-0000-0000-0000-000000000000}"/>
          </ac:spMkLst>
        </pc:spChg>
        <pc:spChg chg="mod">
          <ac:chgData name="Bridget Pottle" userId="90ce39e7-102a-4495-a3b5-3dac298d820b" providerId="ADAL" clId="{3C29C4AF-B09A-4A73-90BD-4B4B54AD4C9F}" dt="2024-10-09T20:37:16.029" v="1736" actId="20577"/>
          <ac:spMkLst>
            <pc:docMk/>
            <pc:sldMk cId="0" sldId="271"/>
            <ac:spMk id="29" creationId="{00000000-0000-0000-0000-000000000000}"/>
          </ac:spMkLst>
        </pc:spChg>
        <pc:spChg chg="mod">
          <ac:chgData name="Bridget Pottle" userId="90ce39e7-102a-4495-a3b5-3dac298d820b" providerId="ADAL" clId="{3C29C4AF-B09A-4A73-90BD-4B4B54AD4C9F}" dt="2024-10-09T20:40:44.922" v="1947" actId="20577"/>
          <ac:spMkLst>
            <pc:docMk/>
            <pc:sldMk cId="0" sldId="271"/>
            <ac:spMk id="30" creationId="{00000000-0000-0000-0000-000000000000}"/>
          </ac:spMkLst>
        </pc:spChg>
        <pc:spChg chg="mod">
          <ac:chgData name="Bridget Pottle" userId="90ce39e7-102a-4495-a3b5-3dac298d820b" providerId="ADAL" clId="{3C29C4AF-B09A-4A73-90BD-4B4B54AD4C9F}" dt="2024-10-10T01:43:37.467" v="6655" actId="14100"/>
          <ac:spMkLst>
            <pc:docMk/>
            <pc:sldMk cId="0" sldId="271"/>
            <ac:spMk id="31" creationId="{00000000-0000-0000-0000-000000000000}"/>
          </ac:spMkLst>
        </pc:spChg>
        <pc:spChg chg="mod">
          <ac:chgData name="Bridget Pottle" userId="90ce39e7-102a-4495-a3b5-3dac298d820b" providerId="ADAL" clId="{3C29C4AF-B09A-4A73-90BD-4B4B54AD4C9F}" dt="2024-10-09T20:40:24.684" v="1866" actId="1076"/>
          <ac:spMkLst>
            <pc:docMk/>
            <pc:sldMk cId="0" sldId="271"/>
            <ac:spMk id="32" creationId="{00000000-0000-0000-0000-000000000000}"/>
          </ac:spMkLst>
        </pc:spChg>
        <pc:spChg chg="del">
          <ac:chgData name="Bridget Pottle" userId="90ce39e7-102a-4495-a3b5-3dac298d820b" providerId="ADAL" clId="{3C29C4AF-B09A-4A73-90BD-4B4B54AD4C9F}" dt="2024-10-09T20:40:15.434" v="1864" actId="478"/>
          <ac:spMkLst>
            <pc:docMk/>
            <pc:sldMk cId="0" sldId="271"/>
            <ac:spMk id="33" creationId="{00000000-0000-0000-0000-000000000000}"/>
          </ac:spMkLst>
        </pc:spChg>
        <pc:spChg chg="mod">
          <ac:chgData name="Bridget Pottle" userId="90ce39e7-102a-4495-a3b5-3dac298d820b" providerId="ADAL" clId="{3C29C4AF-B09A-4A73-90BD-4B4B54AD4C9F}" dt="2024-10-09T20:40:36.896" v="1917" actId="20577"/>
          <ac:spMkLst>
            <pc:docMk/>
            <pc:sldMk cId="0" sldId="271"/>
            <ac:spMk id="34" creationId="{00000000-0000-0000-0000-000000000000}"/>
          </ac:spMkLst>
        </pc:spChg>
        <pc:spChg chg="del">
          <ac:chgData name="Bridget Pottle" userId="90ce39e7-102a-4495-a3b5-3dac298d820b" providerId="ADAL" clId="{3C29C4AF-B09A-4A73-90BD-4B4B54AD4C9F}" dt="2024-10-09T20:42:52.630" v="2523" actId="478"/>
          <ac:spMkLst>
            <pc:docMk/>
            <pc:sldMk cId="0" sldId="271"/>
            <ac:spMk id="36" creationId="{00000000-0000-0000-0000-000000000000}"/>
          </ac:spMkLst>
        </pc:spChg>
        <pc:spChg chg="add mod">
          <ac:chgData name="Bridget Pottle" userId="90ce39e7-102a-4495-a3b5-3dac298d820b" providerId="ADAL" clId="{3C29C4AF-B09A-4A73-90BD-4B4B54AD4C9F}" dt="2024-10-09T20:28:00.870" v="412"/>
          <ac:spMkLst>
            <pc:docMk/>
            <pc:sldMk cId="0" sldId="271"/>
            <ac:spMk id="37" creationId="{E8FB2F98-C890-973A-8E60-36727B70F342}"/>
          </ac:spMkLst>
        </pc:spChg>
        <pc:spChg chg="add mod">
          <ac:chgData name="Bridget Pottle" userId="90ce39e7-102a-4495-a3b5-3dac298d820b" providerId="ADAL" clId="{3C29C4AF-B09A-4A73-90BD-4B4B54AD4C9F}" dt="2024-10-09T20:28:00.870" v="412"/>
          <ac:spMkLst>
            <pc:docMk/>
            <pc:sldMk cId="0" sldId="271"/>
            <ac:spMk id="38" creationId="{49FA6356-FCF0-DA9B-A27F-7DF5B2BCEDDD}"/>
          </ac:spMkLst>
        </pc:spChg>
        <pc:spChg chg="add mod">
          <ac:chgData name="Bridget Pottle" userId="90ce39e7-102a-4495-a3b5-3dac298d820b" providerId="ADAL" clId="{3C29C4AF-B09A-4A73-90BD-4B4B54AD4C9F}" dt="2024-10-09T20:41:54.937" v="2332" actId="1076"/>
          <ac:spMkLst>
            <pc:docMk/>
            <pc:sldMk cId="0" sldId="271"/>
            <ac:spMk id="41" creationId="{43C886C8-3247-6C75-A9FE-1EE55CE650A4}"/>
          </ac:spMkLst>
        </pc:spChg>
        <pc:spChg chg="add mod">
          <ac:chgData name="Bridget Pottle" userId="90ce39e7-102a-4495-a3b5-3dac298d820b" providerId="ADAL" clId="{3C29C4AF-B09A-4A73-90BD-4B4B54AD4C9F}" dt="2024-10-09T20:42:27.839" v="2412" actId="20577"/>
          <ac:spMkLst>
            <pc:docMk/>
            <pc:sldMk cId="0" sldId="271"/>
            <ac:spMk id="42" creationId="{403DBDCF-2E63-D17A-33B1-D00F90D3E9F3}"/>
          </ac:spMkLst>
        </pc:spChg>
        <pc:grpChg chg="del">
          <ac:chgData name="Bridget Pottle" userId="90ce39e7-102a-4495-a3b5-3dac298d820b" providerId="ADAL" clId="{3C29C4AF-B09A-4A73-90BD-4B4B54AD4C9F}" dt="2024-10-09T20:37:23.354" v="1738" actId="478"/>
          <ac:grpSpMkLst>
            <pc:docMk/>
            <pc:sldMk cId="0" sldId="271"/>
            <ac:grpSpMk id="8" creationId="{00000000-0000-0000-0000-000000000000}"/>
          </ac:grpSpMkLst>
        </pc:grpChg>
        <pc:grpChg chg="del">
          <ac:chgData name="Bridget Pottle" userId="90ce39e7-102a-4495-a3b5-3dac298d820b" providerId="ADAL" clId="{3C29C4AF-B09A-4A73-90BD-4B4B54AD4C9F}" dt="2024-10-09T20:37:22.927" v="1737" actId="478"/>
          <ac:grpSpMkLst>
            <pc:docMk/>
            <pc:sldMk cId="0" sldId="271"/>
            <ac:grpSpMk id="11" creationId="{00000000-0000-0000-0000-000000000000}"/>
          </ac:grpSpMkLst>
        </pc:grpChg>
        <pc:grpChg chg="del">
          <ac:chgData name="Bridget Pottle" userId="90ce39e7-102a-4495-a3b5-3dac298d820b" providerId="ADAL" clId="{3C29C4AF-B09A-4A73-90BD-4B4B54AD4C9F}" dt="2024-10-09T20:37:24.687" v="1740" actId="478"/>
          <ac:grpSpMkLst>
            <pc:docMk/>
            <pc:sldMk cId="0" sldId="271"/>
            <ac:grpSpMk id="13" creationId="{00000000-0000-0000-0000-000000000000}"/>
          </ac:grpSpMkLst>
        </pc:grpChg>
        <pc:grpChg chg="del">
          <ac:chgData name="Bridget Pottle" userId="90ce39e7-102a-4495-a3b5-3dac298d820b" providerId="ADAL" clId="{3C29C4AF-B09A-4A73-90BD-4B4B54AD4C9F}" dt="2024-10-09T20:37:23.923" v="1739" actId="478"/>
          <ac:grpSpMkLst>
            <pc:docMk/>
            <pc:sldMk cId="0" sldId="271"/>
            <ac:grpSpMk id="16" creationId="{00000000-0000-0000-0000-000000000000}"/>
          </ac:grpSpMkLst>
        </pc:grpChg>
        <pc:grpChg chg="del">
          <ac:chgData name="Bridget Pottle" userId="90ce39e7-102a-4495-a3b5-3dac298d820b" providerId="ADAL" clId="{3C29C4AF-B09A-4A73-90BD-4B4B54AD4C9F}" dt="2024-10-09T20:37:25.793" v="1742" actId="478"/>
          <ac:grpSpMkLst>
            <pc:docMk/>
            <pc:sldMk cId="0" sldId="271"/>
            <ac:grpSpMk id="22" creationId="{00000000-0000-0000-0000-000000000000}"/>
          </ac:grpSpMkLst>
        </pc:grpChg>
        <pc:grpChg chg="del">
          <ac:chgData name="Bridget Pottle" userId="90ce39e7-102a-4495-a3b5-3dac298d820b" providerId="ADAL" clId="{3C29C4AF-B09A-4A73-90BD-4B4B54AD4C9F}" dt="2024-10-09T20:37:25.374" v="1741" actId="478"/>
          <ac:grpSpMkLst>
            <pc:docMk/>
            <pc:sldMk cId="0" sldId="271"/>
            <ac:grpSpMk id="25" creationId="{00000000-0000-0000-0000-000000000000}"/>
          </ac:grpSpMkLst>
        </pc:grpChg>
        <pc:picChg chg="add mod">
          <ac:chgData name="Bridget Pottle" userId="90ce39e7-102a-4495-a3b5-3dac298d820b" providerId="ADAL" clId="{3C29C4AF-B09A-4A73-90BD-4B4B54AD4C9F}" dt="2024-10-09T20:28:00.870" v="412"/>
          <ac:picMkLst>
            <pc:docMk/>
            <pc:sldMk cId="0" sldId="271"/>
            <ac:picMk id="39" creationId="{83E98CF9-9809-E751-F502-59E0B084DF66}"/>
          </ac:picMkLst>
        </pc:picChg>
        <pc:picChg chg="add mod">
          <ac:chgData name="Bridget Pottle" userId="90ce39e7-102a-4495-a3b5-3dac298d820b" providerId="ADAL" clId="{3C29C4AF-B09A-4A73-90BD-4B4B54AD4C9F}" dt="2024-10-09T20:28:00.870" v="412"/>
          <ac:picMkLst>
            <pc:docMk/>
            <pc:sldMk cId="0" sldId="271"/>
            <ac:picMk id="40" creationId="{43CA3850-A50A-95D8-A18D-06DF96415EA4}"/>
          </ac:picMkLst>
        </pc:picChg>
      </pc:sldChg>
      <pc:sldChg chg="addSp delSp modSp mod">
        <pc:chgData name="Bridget Pottle" userId="90ce39e7-102a-4495-a3b5-3dac298d820b" providerId="ADAL" clId="{3C29C4AF-B09A-4A73-90BD-4B4B54AD4C9F}" dt="2024-10-10T01:18:35.917" v="3357" actId="113"/>
        <pc:sldMkLst>
          <pc:docMk/>
          <pc:sldMk cId="0" sldId="272"/>
        </pc:sldMkLst>
        <pc:spChg chg="del">
          <ac:chgData name="Bridget Pottle" userId="90ce39e7-102a-4495-a3b5-3dac298d820b" providerId="ADAL" clId="{3C29C4AF-B09A-4A73-90BD-4B4B54AD4C9F}" dt="2024-10-09T20:28:07.875" v="414" actId="478"/>
          <ac:spMkLst>
            <pc:docMk/>
            <pc:sldMk cId="0" sldId="272"/>
            <ac:spMk id="12" creationId="{00000000-0000-0000-0000-000000000000}"/>
          </ac:spMkLst>
        </pc:spChg>
        <pc:spChg chg="del">
          <ac:chgData name="Bridget Pottle" userId="90ce39e7-102a-4495-a3b5-3dac298d820b" providerId="ADAL" clId="{3C29C4AF-B09A-4A73-90BD-4B4B54AD4C9F}" dt="2024-10-09T20:28:06.282" v="413" actId="478"/>
          <ac:spMkLst>
            <pc:docMk/>
            <pc:sldMk cId="0" sldId="272"/>
            <ac:spMk id="13" creationId="{00000000-0000-0000-0000-000000000000}"/>
          </ac:spMkLst>
        </pc:spChg>
        <pc:spChg chg="mod">
          <ac:chgData name="Bridget Pottle" userId="90ce39e7-102a-4495-a3b5-3dac298d820b" providerId="ADAL" clId="{3C29C4AF-B09A-4A73-90BD-4B4B54AD4C9F}" dt="2024-10-10T01:18:08.857" v="3256" actId="20577"/>
          <ac:spMkLst>
            <pc:docMk/>
            <pc:sldMk cId="0" sldId="272"/>
            <ac:spMk id="17" creationId="{00000000-0000-0000-0000-000000000000}"/>
          </ac:spMkLst>
        </pc:spChg>
        <pc:spChg chg="mod">
          <ac:chgData name="Bridget Pottle" userId="90ce39e7-102a-4495-a3b5-3dac298d820b" providerId="ADAL" clId="{3C29C4AF-B09A-4A73-90BD-4B4B54AD4C9F}" dt="2024-10-10T01:18:16.414" v="3284" actId="20577"/>
          <ac:spMkLst>
            <pc:docMk/>
            <pc:sldMk cId="0" sldId="272"/>
            <ac:spMk id="18" creationId="{00000000-0000-0000-0000-000000000000}"/>
          </ac:spMkLst>
        </pc:spChg>
        <pc:spChg chg="mod">
          <ac:chgData name="Bridget Pottle" userId="90ce39e7-102a-4495-a3b5-3dac298d820b" providerId="ADAL" clId="{3C29C4AF-B09A-4A73-90BD-4B4B54AD4C9F}" dt="2024-10-10T01:18:35.917" v="3357" actId="113"/>
          <ac:spMkLst>
            <pc:docMk/>
            <pc:sldMk cId="0" sldId="272"/>
            <ac:spMk id="22" creationId="{00000000-0000-0000-0000-000000000000}"/>
          </ac:spMkLst>
        </pc:spChg>
        <pc:spChg chg="add mod">
          <ac:chgData name="Bridget Pottle" userId="90ce39e7-102a-4495-a3b5-3dac298d820b" providerId="ADAL" clId="{3C29C4AF-B09A-4A73-90BD-4B4B54AD4C9F}" dt="2024-10-09T20:28:08.539" v="415"/>
          <ac:spMkLst>
            <pc:docMk/>
            <pc:sldMk cId="0" sldId="272"/>
            <ac:spMk id="23" creationId="{C539E65A-0367-C9B7-9B90-F1530850DA56}"/>
          </ac:spMkLst>
        </pc:spChg>
        <pc:spChg chg="add mod">
          <ac:chgData name="Bridget Pottle" userId="90ce39e7-102a-4495-a3b5-3dac298d820b" providerId="ADAL" clId="{3C29C4AF-B09A-4A73-90BD-4B4B54AD4C9F}" dt="2024-10-09T20:28:08.539" v="415"/>
          <ac:spMkLst>
            <pc:docMk/>
            <pc:sldMk cId="0" sldId="272"/>
            <ac:spMk id="24" creationId="{7CE9035B-3F25-55B6-1D91-343149FA3DDD}"/>
          </ac:spMkLst>
        </pc:spChg>
        <pc:grpChg chg="del">
          <ac:chgData name="Bridget Pottle" userId="90ce39e7-102a-4495-a3b5-3dac298d820b" providerId="ADAL" clId="{3C29C4AF-B09A-4A73-90BD-4B4B54AD4C9F}" dt="2024-10-10T01:17:56.468" v="3216" actId="478"/>
          <ac:grpSpMkLst>
            <pc:docMk/>
            <pc:sldMk cId="0" sldId="272"/>
            <ac:grpSpMk id="6" creationId="{00000000-0000-0000-0000-000000000000}"/>
          </ac:grpSpMkLst>
        </pc:grpChg>
        <pc:grpChg chg="del">
          <ac:chgData name="Bridget Pottle" userId="90ce39e7-102a-4495-a3b5-3dac298d820b" providerId="ADAL" clId="{3C29C4AF-B09A-4A73-90BD-4B4B54AD4C9F}" dt="2024-10-10T01:17:55.949" v="3215" actId="478"/>
          <ac:grpSpMkLst>
            <pc:docMk/>
            <pc:sldMk cId="0" sldId="272"/>
            <ac:grpSpMk id="9" creationId="{00000000-0000-0000-0000-000000000000}"/>
          </ac:grpSpMkLst>
        </pc:grpChg>
        <pc:picChg chg="add mod">
          <ac:chgData name="Bridget Pottle" userId="90ce39e7-102a-4495-a3b5-3dac298d820b" providerId="ADAL" clId="{3C29C4AF-B09A-4A73-90BD-4B4B54AD4C9F}" dt="2024-10-09T20:28:08.539" v="415"/>
          <ac:picMkLst>
            <pc:docMk/>
            <pc:sldMk cId="0" sldId="272"/>
            <ac:picMk id="25" creationId="{15891A34-6AAC-7DDB-D900-7EA3EA1A4296}"/>
          </ac:picMkLst>
        </pc:picChg>
        <pc:picChg chg="add mod">
          <ac:chgData name="Bridget Pottle" userId="90ce39e7-102a-4495-a3b5-3dac298d820b" providerId="ADAL" clId="{3C29C4AF-B09A-4A73-90BD-4B4B54AD4C9F}" dt="2024-10-09T20:28:08.539" v="415"/>
          <ac:picMkLst>
            <pc:docMk/>
            <pc:sldMk cId="0" sldId="272"/>
            <ac:picMk id="26" creationId="{FDD60A47-84F5-5547-0BC1-1BE5B939146D}"/>
          </ac:picMkLst>
        </pc:picChg>
      </pc:sldChg>
      <pc:sldChg chg="addSp delSp modSp mod">
        <pc:chgData name="Bridget Pottle" userId="90ce39e7-102a-4495-a3b5-3dac298d820b" providerId="ADAL" clId="{3C29C4AF-B09A-4A73-90BD-4B4B54AD4C9F}" dt="2024-10-10T01:22:32.370" v="4038" actId="20577"/>
        <pc:sldMkLst>
          <pc:docMk/>
          <pc:sldMk cId="0" sldId="273"/>
        </pc:sldMkLst>
        <pc:spChg chg="del">
          <ac:chgData name="Bridget Pottle" userId="90ce39e7-102a-4495-a3b5-3dac298d820b" providerId="ADAL" clId="{3C29C4AF-B09A-4A73-90BD-4B4B54AD4C9F}" dt="2024-10-10T01:19:59.734" v="3358" actId="478"/>
          <ac:spMkLst>
            <pc:docMk/>
            <pc:sldMk cId="0" sldId="273"/>
            <ac:spMk id="7" creationId="{00000000-0000-0000-0000-000000000000}"/>
          </ac:spMkLst>
        </pc:spChg>
        <pc:spChg chg="del">
          <ac:chgData name="Bridget Pottle" userId="90ce39e7-102a-4495-a3b5-3dac298d820b" providerId="ADAL" clId="{3C29C4AF-B09A-4A73-90BD-4B4B54AD4C9F}" dt="2024-10-10T01:20:03.580" v="3361" actId="478"/>
          <ac:spMkLst>
            <pc:docMk/>
            <pc:sldMk cId="0" sldId="273"/>
            <ac:spMk id="11" creationId="{00000000-0000-0000-0000-000000000000}"/>
          </ac:spMkLst>
        </pc:spChg>
        <pc:spChg chg="del">
          <ac:chgData name="Bridget Pottle" userId="90ce39e7-102a-4495-a3b5-3dac298d820b" providerId="ADAL" clId="{3C29C4AF-B09A-4A73-90BD-4B4B54AD4C9F}" dt="2024-10-10T01:20:04.495" v="3363" actId="478"/>
          <ac:spMkLst>
            <pc:docMk/>
            <pc:sldMk cId="0" sldId="273"/>
            <ac:spMk id="12" creationId="{00000000-0000-0000-0000-000000000000}"/>
          </ac:spMkLst>
        </pc:spChg>
        <pc:spChg chg="del">
          <ac:chgData name="Bridget Pottle" userId="90ce39e7-102a-4495-a3b5-3dac298d820b" providerId="ADAL" clId="{3C29C4AF-B09A-4A73-90BD-4B4B54AD4C9F}" dt="2024-10-10T01:20:07.809" v="3365" actId="478"/>
          <ac:spMkLst>
            <pc:docMk/>
            <pc:sldMk cId="0" sldId="273"/>
            <ac:spMk id="13" creationId="{00000000-0000-0000-0000-000000000000}"/>
          </ac:spMkLst>
        </pc:spChg>
        <pc:spChg chg="mod">
          <ac:chgData name="Bridget Pottle" userId="90ce39e7-102a-4495-a3b5-3dac298d820b" providerId="ADAL" clId="{3C29C4AF-B09A-4A73-90BD-4B4B54AD4C9F}" dt="2024-10-10T01:22:01.512" v="3892" actId="20577"/>
          <ac:spMkLst>
            <pc:docMk/>
            <pc:sldMk cId="0" sldId="273"/>
            <ac:spMk id="20" creationId="{00000000-0000-0000-0000-000000000000}"/>
          </ac:spMkLst>
        </pc:spChg>
        <pc:spChg chg="del">
          <ac:chgData name="Bridget Pottle" userId="90ce39e7-102a-4495-a3b5-3dac298d820b" providerId="ADAL" clId="{3C29C4AF-B09A-4A73-90BD-4B4B54AD4C9F}" dt="2024-10-10T01:20:01.165" v="3359" actId="478"/>
          <ac:spMkLst>
            <pc:docMk/>
            <pc:sldMk cId="0" sldId="273"/>
            <ac:spMk id="21" creationId="{00000000-0000-0000-0000-000000000000}"/>
          </ac:spMkLst>
        </pc:spChg>
        <pc:spChg chg="mod">
          <ac:chgData name="Bridget Pottle" userId="90ce39e7-102a-4495-a3b5-3dac298d820b" providerId="ADAL" clId="{3C29C4AF-B09A-4A73-90BD-4B4B54AD4C9F}" dt="2024-10-10T01:21:09.418" v="3597" actId="20577"/>
          <ac:spMkLst>
            <pc:docMk/>
            <pc:sldMk cId="0" sldId="273"/>
            <ac:spMk id="24" creationId="{00000000-0000-0000-0000-000000000000}"/>
          </ac:spMkLst>
        </pc:spChg>
        <pc:spChg chg="mod">
          <ac:chgData name="Bridget Pottle" userId="90ce39e7-102a-4495-a3b5-3dac298d820b" providerId="ADAL" clId="{3C29C4AF-B09A-4A73-90BD-4B4B54AD4C9F}" dt="2024-10-10T01:21:19.797" v="3618" actId="20577"/>
          <ac:spMkLst>
            <pc:docMk/>
            <pc:sldMk cId="0" sldId="273"/>
            <ac:spMk id="25" creationId="{00000000-0000-0000-0000-000000000000}"/>
          </ac:spMkLst>
        </pc:spChg>
        <pc:spChg chg="mod">
          <ac:chgData name="Bridget Pottle" userId="90ce39e7-102a-4495-a3b5-3dac298d820b" providerId="ADAL" clId="{3C29C4AF-B09A-4A73-90BD-4B4B54AD4C9F}" dt="2024-10-10T01:22:09.326" v="3907" actId="20577"/>
          <ac:spMkLst>
            <pc:docMk/>
            <pc:sldMk cId="0" sldId="273"/>
            <ac:spMk id="27" creationId="{00000000-0000-0000-0000-000000000000}"/>
          </ac:spMkLst>
        </pc:spChg>
        <pc:spChg chg="mod">
          <ac:chgData name="Bridget Pottle" userId="90ce39e7-102a-4495-a3b5-3dac298d820b" providerId="ADAL" clId="{3C29C4AF-B09A-4A73-90BD-4B4B54AD4C9F}" dt="2024-10-10T01:22:32.370" v="4038" actId="20577"/>
          <ac:spMkLst>
            <pc:docMk/>
            <pc:sldMk cId="0" sldId="273"/>
            <ac:spMk id="29" creationId="{00000000-0000-0000-0000-000000000000}"/>
          </ac:spMkLst>
        </pc:spChg>
        <pc:spChg chg="add mod">
          <ac:chgData name="Bridget Pottle" userId="90ce39e7-102a-4495-a3b5-3dac298d820b" providerId="ADAL" clId="{3C29C4AF-B09A-4A73-90BD-4B4B54AD4C9F}" dt="2024-10-10T01:20:09.402" v="3366"/>
          <ac:spMkLst>
            <pc:docMk/>
            <pc:sldMk cId="0" sldId="273"/>
            <ac:spMk id="30" creationId="{2FA369B6-71E3-27CC-F592-9A50A166D3F9}"/>
          </ac:spMkLst>
        </pc:spChg>
        <pc:spChg chg="add mod">
          <ac:chgData name="Bridget Pottle" userId="90ce39e7-102a-4495-a3b5-3dac298d820b" providerId="ADAL" clId="{3C29C4AF-B09A-4A73-90BD-4B4B54AD4C9F}" dt="2024-10-10T01:20:09.402" v="3366"/>
          <ac:spMkLst>
            <pc:docMk/>
            <pc:sldMk cId="0" sldId="273"/>
            <ac:spMk id="31" creationId="{2A376C7A-3F33-359D-E543-CE8A98C6D2EC}"/>
          </ac:spMkLst>
        </pc:spChg>
        <pc:grpChg chg="del">
          <ac:chgData name="Bridget Pottle" userId="90ce39e7-102a-4495-a3b5-3dac298d820b" providerId="ADAL" clId="{3C29C4AF-B09A-4A73-90BD-4B4B54AD4C9F}" dt="2024-10-10T01:20:03.189" v="3360" actId="478"/>
          <ac:grpSpMkLst>
            <pc:docMk/>
            <pc:sldMk cId="0" sldId="273"/>
            <ac:grpSpMk id="14" creationId="{00000000-0000-0000-0000-000000000000}"/>
          </ac:grpSpMkLst>
        </pc:grpChg>
        <pc:grpChg chg="del">
          <ac:chgData name="Bridget Pottle" userId="90ce39e7-102a-4495-a3b5-3dac298d820b" providerId="ADAL" clId="{3C29C4AF-B09A-4A73-90BD-4B4B54AD4C9F}" dt="2024-10-10T01:20:04.117" v="3362" actId="478"/>
          <ac:grpSpMkLst>
            <pc:docMk/>
            <pc:sldMk cId="0" sldId="273"/>
            <ac:grpSpMk id="16" creationId="{00000000-0000-0000-0000-000000000000}"/>
          </ac:grpSpMkLst>
        </pc:grpChg>
        <pc:grpChg chg="del">
          <ac:chgData name="Bridget Pottle" userId="90ce39e7-102a-4495-a3b5-3dac298d820b" providerId="ADAL" clId="{3C29C4AF-B09A-4A73-90BD-4B4B54AD4C9F}" dt="2024-10-10T01:20:05.050" v="3364" actId="478"/>
          <ac:grpSpMkLst>
            <pc:docMk/>
            <pc:sldMk cId="0" sldId="273"/>
            <ac:grpSpMk id="18" creationId="{00000000-0000-0000-0000-000000000000}"/>
          </ac:grpSpMkLst>
        </pc:grpChg>
        <pc:picChg chg="add mod">
          <ac:chgData name="Bridget Pottle" userId="90ce39e7-102a-4495-a3b5-3dac298d820b" providerId="ADAL" clId="{3C29C4AF-B09A-4A73-90BD-4B4B54AD4C9F}" dt="2024-10-10T01:20:09.402" v="3366"/>
          <ac:picMkLst>
            <pc:docMk/>
            <pc:sldMk cId="0" sldId="273"/>
            <ac:picMk id="32" creationId="{5974F53B-DD7C-CE0C-229E-C7E88AB4FC96}"/>
          </ac:picMkLst>
        </pc:picChg>
        <pc:picChg chg="add mod">
          <ac:chgData name="Bridget Pottle" userId="90ce39e7-102a-4495-a3b5-3dac298d820b" providerId="ADAL" clId="{3C29C4AF-B09A-4A73-90BD-4B4B54AD4C9F}" dt="2024-10-10T01:20:09.402" v="3366"/>
          <ac:picMkLst>
            <pc:docMk/>
            <pc:sldMk cId="0" sldId="273"/>
            <ac:picMk id="33" creationId="{852434E3-B893-5423-6137-F89201DC90AB}"/>
          </ac:picMkLst>
        </pc:picChg>
      </pc:sldChg>
      <pc:sldChg chg="addSp delSp modSp mod">
        <pc:chgData name="Bridget Pottle" userId="90ce39e7-102a-4495-a3b5-3dac298d820b" providerId="ADAL" clId="{3C29C4AF-B09A-4A73-90BD-4B4B54AD4C9F}" dt="2024-10-10T01:45:21.846" v="6745" actId="20577"/>
        <pc:sldMkLst>
          <pc:docMk/>
          <pc:sldMk cId="0" sldId="274"/>
        </pc:sldMkLst>
        <pc:spChg chg="del">
          <ac:chgData name="Bridget Pottle" userId="90ce39e7-102a-4495-a3b5-3dac298d820b" providerId="ADAL" clId="{3C29C4AF-B09A-4A73-90BD-4B4B54AD4C9F}" dt="2024-10-10T01:22:58.353" v="4041" actId="478"/>
          <ac:spMkLst>
            <pc:docMk/>
            <pc:sldMk cId="0" sldId="274"/>
            <ac:spMk id="7" creationId="{00000000-0000-0000-0000-000000000000}"/>
          </ac:spMkLst>
        </pc:spChg>
        <pc:spChg chg="del">
          <ac:chgData name="Bridget Pottle" userId="90ce39e7-102a-4495-a3b5-3dac298d820b" providerId="ADAL" clId="{3C29C4AF-B09A-4A73-90BD-4B4B54AD4C9F}" dt="2024-10-10T01:22:59.935" v="4042" actId="478"/>
          <ac:spMkLst>
            <pc:docMk/>
            <pc:sldMk cId="0" sldId="274"/>
            <ac:spMk id="12" creationId="{00000000-0000-0000-0000-000000000000}"/>
          </ac:spMkLst>
        </pc:spChg>
        <pc:spChg chg="mod">
          <ac:chgData name="Bridget Pottle" userId="90ce39e7-102a-4495-a3b5-3dac298d820b" providerId="ADAL" clId="{3C29C4AF-B09A-4A73-90BD-4B4B54AD4C9F}" dt="2024-10-10T01:22:51.419" v="4040" actId="20577"/>
          <ac:spMkLst>
            <pc:docMk/>
            <pc:sldMk cId="0" sldId="274"/>
            <ac:spMk id="13" creationId="{00000000-0000-0000-0000-000000000000}"/>
          </ac:spMkLst>
        </pc:spChg>
        <pc:spChg chg="mod">
          <ac:chgData name="Bridget Pottle" userId="90ce39e7-102a-4495-a3b5-3dac298d820b" providerId="ADAL" clId="{3C29C4AF-B09A-4A73-90BD-4B4B54AD4C9F}" dt="2024-10-10T01:23:30.022" v="4084" actId="5793"/>
          <ac:spMkLst>
            <pc:docMk/>
            <pc:sldMk cId="0" sldId="274"/>
            <ac:spMk id="15" creationId="{00000000-0000-0000-0000-000000000000}"/>
          </ac:spMkLst>
        </pc:spChg>
        <pc:spChg chg="mod">
          <ac:chgData name="Bridget Pottle" userId="90ce39e7-102a-4495-a3b5-3dac298d820b" providerId="ADAL" clId="{3C29C4AF-B09A-4A73-90BD-4B4B54AD4C9F}" dt="2024-10-10T01:23:41.172" v="4102" actId="20577"/>
          <ac:spMkLst>
            <pc:docMk/>
            <pc:sldMk cId="0" sldId="274"/>
            <ac:spMk id="16" creationId="{00000000-0000-0000-0000-000000000000}"/>
          </ac:spMkLst>
        </pc:spChg>
        <pc:spChg chg="mod">
          <ac:chgData name="Bridget Pottle" userId="90ce39e7-102a-4495-a3b5-3dac298d820b" providerId="ADAL" clId="{3C29C4AF-B09A-4A73-90BD-4B4B54AD4C9F}" dt="2024-10-10T01:27:02.403" v="4203" actId="20577"/>
          <ac:spMkLst>
            <pc:docMk/>
            <pc:sldMk cId="0" sldId="274"/>
            <ac:spMk id="17" creationId="{00000000-0000-0000-0000-000000000000}"/>
          </ac:spMkLst>
        </pc:spChg>
        <pc:spChg chg="mod">
          <ac:chgData name="Bridget Pottle" userId="90ce39e7-102a-4495-a3b5-3dac298d820b" providerId="ADAL" clId="{3C29C4AF-B09A-4A73-90BD-4B4B54AD4C9F}" dt="2024-10-10T01:26:36.408" v="4130" actId="20577"/>
          <ac:spMkLst>
            <pc:docMk/>
            <pc:sldMk cId="0" sldId="274"/>
            <ac:spMk id="18" creationId="{00000000-0000-0000-0000-000000000000}"/>
          </ac:spMkLst>
        </pc:spChg>
        <pc:spChg chg="mod">
          <ac:chgData name="Bridget Pottle" userId="90ce39e7-102a-4495-a3b5-3dac298d820b" providerId="ADAL" clId="{3C29C4AF-B09A-4A73-90BD-4B4B54AD4C9F}" dt="2024-10-10T01:29:01.131" v="4431" actId="20577"/>
          <ac:spMkLst>
            <pc:docMk/>
            <pc:sldMk cId="0" sldId="274"/>
            <ac:spMk id="19" creationId="{00000000-0000-0000-0000-000000000000}"/>
          </ac:spMkLst>
        </pc:spChg>
        <pc:spChg chg="mod">
          <ac:chgData name="Bridget Pottle" userId="90ce39e7-102a-4495-a3b5-3dac298d820b" providerId="ADAL" clId="{3C29C4AF-B09A-4A73-90BD-4B4B54AD4C9F}" dt="2024-10-10T01:26:15.129" v="4103"/>
          <ac:spMkLst>
            <pc:docMk/>
            <pc:sldMk cId="0" sldId="274"/>
            <ac:spMk id="20" creationId="{00000000-0000-0000-0000-000000000000}"/>
          </ac:spMkLst>
        </pc:spChg>
        <pc:spChg chg="del">
          <ac:chgData name="Bridget Pottle" userId="90ce39e7-102a-4495-a3b5-3dac298d820b" providerId="ADAL" clId="{3C29C4AF-B09A-4A73-90BD-4B4B54AD4C9F}" dt="2024-10-10T01:29:11.701" v="4438" actId="478"/>
          <ac:spMkLst>
            <pc:docMk/>
            <pc:sldMk cId="0" sldId="274"/>
            <ac:spMk id="21" creationId="{00000000-0000-0000-0000-000000000000}"/>
          </ac:spMkLst>
        </pc:spChg>
        <pc:spChg chg="del">
          <ac:chgData name="Bridget Pottle" userId="90ce39e7-102a-4495-a3b5-3dac298d820b" providerId="ADAL" clId="{3C29C4AF-B09A-4A73-90BD-4B4B54AD4C9F}" dt="2024-10-10T01:29:08.264" v="4436" actId="478"/>
          <ac:spMkLst>
            <pc:docMk/>
            <pc:sldMk cId="0" sldId="274"/>
            <ac:spMk id="22" creationId="{00000000-0000-0000-0000-000000000000}"/>
          </ac:spMkLst>
        </pc:spChg>
        <pc:spChg chg="del mod">
          <ac:chgData name="Bridget Pottle" userId="90ce39e7-102a-4495-a3b5-3dac298d820b" providerId="ADAL" clId="{3C29C4AF-B09A-4A73-90BD-4B4B54AD4C9F}" dt="2024-10-10T01:29:06.677" v="4434" actId="478"/>
          <ac:spMkLst>
            <pc:docMk/>
            <pc:sldMk cId="0" sldId="274"/>
            <ac:spMk id="23" creationId="{00000000-0000-0000-0000-000000000000}"/>
          </ac:spMkLst>
        </pc:spChg>
        <pc:spChg chg="del mod">
          <ac:chgData name="Bridget Pottle" userId="90ce39e7-102a-4495-a3b5-3dac298d820b" providerId="ADAL" clId="{3C29C4AF-B09A-4A73-90BD-4B4B54AD4C9F}" dt="2024-10-10T01:29:10.199" v="4437" actId="478"/>
          <ac:spMkLst>
            <pc:docMk/>
            <pc:sldMk cId="0" sldId="274"/>
            <ac:spMk id="24" creationId="{00000000-0000-0000-0000-000000000000}"/>
          </ac:spMkLst>
        </pc:spChg>
        <pc:spChg chg="add mod">
          <ac:chgData name="Bridget Pottle" userId="90ce39e7-102a-4495-a3b5-3dac298d820b" providerId="ADAL" clId="{3C29C4AF-B09A-4A73-90BD-4B4B54AD4C9F}" dt="2024-10-10T01:23:01.598" v="4043"/>
          <ac:spMkLst>
            <pc:docMk/>
            <pc:sldMk cId="0" sldId="274"/>
            <ac:spMk id="25" creationId="{4D180E4E-693D-9683-3B66-2B5617DFEF55}"/>
          </ac:spMkLst>
        </pc:spChg>
        <pc:spChg chg="add mod">
          <ac:chgData name="Bridget Pottle" userId="90ce39e7-102a-4495-a3b5-3dac298d820b" providerId="ADAL" clId="{3C29C4AF-B09A-4A73-90BD-4B4B54AD4C9F}" dt="2024-10-10T01:23:01.598" v="4043"/>
          <ac:spMkLst>
            <pc:docMk/>
            <pc:sldMk cId="0" sldId="274"/>
            <ac:spMk id="26" creationId="{5E36F14F-2AE0-4C0F-9646-05193843F3CB}"/>
          </ac:spMkLst>
        </pc:spChg>
        <pc:spChg chg="add mod">
          <ac:chgData name="Bridget Pottle" userId="90ce39e7-102a-4495-a3b5-3dac298d820b" providerId="ADAL" clId="{3C29C4AF-B09A-4A73-90BD-4B4B54AD4C9F}" dt="2024-10-10T01:45:21.846" v="6745" actId="20577"/>
          <ac:spMkLst>
            <pc:docMk/>
            <pc:sldMk cId="0" sldId="274"/>
            <ac:spMk id="29" creationId="{7D776F7F-0296-C362-C444-BE69653F37E0}"/>
          </ac:spMkLst>
        </pc:spChg>
        <pc:picChg chg="add mod">
          <ac:chgData name="Bridget Pottle" userId="90ce39e7-102a-4495-a3b5-3dac298d820b" providerId="ADAL" clId="{3C29C4AF-B09A-4A73-90BD-4B4B54AD4C9F}" dt="2024-10-10T01:23:01.598" v="4043"/>
          <ac:picMkLst>
            <pc:docMk/>
            <pc:sldMk cId="0" sldId="274"/>
            <ac:picMk id="27" creationId="{5370B8FE-D974-68F2-3B90-D2AAE70CF1A1}"/>
          </ac:picMkLst>
        </pc:picChg>
        <pc:picChg chg="add mod">
          <ac:chgData name="Bridget Pottle" userId="90ce39e7-102a-4495-a3b5-3dac298d820b" providerId="ADAL" clId="{3C29C4AF-B09A-4A73-90BD-4B4B54AD4C9F}" dt="2024-10-10T01:23:01.598" v="4043"/>
          <ac:picMkLst>
            <pc:docMk/>
            <pc:sldMk cId="0" sldId="274"/>
            <ac:picMk id="28" creationId="{8AFD63D2-18BD-C108-7C5C-AD2C8DCD520E}"/>
          </ac:picMkLst>
        </pc:picChg>
      </pc:sldChg>
      <pc:sldChg chg="del">
        <pc:chgData name="Bridget Pottle" userId="90ce39e7-102a-4495-a3b5-3dac298d820b" providerId="ADAL" clId="{3C29C4AF-B09A-4A73-90BD-4B4B54AD4C9F}" dt="2024-10-10T01:29:17.564" v="4439" actId="2696"/>
        <pc:sldMkLst>
          <pc:docMk/>
          <pc:sldMk cId="0" sldId="275"/>
        </pc:sldMkLst>
      </pc:sldChg>
      <pc:sldChg chg="del">
        <pc:chgData name="Bridget Pottle" userId="90ce39e7-102a-4495-a3b5-3dac298d820b" providerId="ADAL" clId="{3C29C4AF-B09A-4A73-90BD-4B4B54AD4C9F}" dt="2024-10-10T01:29:29.715" v="4440" actId="2696"/>
        <pc:sldMkLst>
          <pc:docMk/>
          <pc:sldMk cId="0" sldId="276"/>
        </pc:sldMkLst>
      </pc:sldChg>
      <pc:sldChg chg="addSp delSp modSp mod">
        <pc:chgData name="Bridget Pottle" userId="90ce39e7-102a-4495-a3b5-3dac298d820b" providerId="ADAL" clId="{3C29C4AF-B09A-4A73-90BD-4B4B54AD4C9F}" dt="2024-10-10T01:31:19.142" v="5041" actId="20577"/>
        <pc:sldMkLst>
          <pc:docMk/>
          <pc:sldMk cId="0" sldId="277"/>
        </pc:sldMkLst>
        <pc:spChg chg="del">
          <ac:chgData name="Bridget Pottle" userId="90ce39e7-102a-4495-a3b5-3dac298d820b" providerId="ADAL" clId="{3C29C4AF-B09A-4A73-90BD-4B4B54AD4C9F}" dt="2024-10-10T01:29:37.415" v="4445" actId="478"/>
          <ac:spMkLst>
            <pc:docMk/>
            <pc:sldMk cId="0" sldId="277"/>
            <ac:spMk id="7" creationId="{00000000-0000-0000-0000-000000000000}"/>
          </ac:spMkLst>
        </pc:spChg>
        <pc:spChg chg="mod">
          <ac:chgData name="Bridget Pottle" userId="90ce39e7-102a-4495-a3b5-3dac298d820b" providerId="ADAL" clId="{3C29C4AF-B09A-4A73-90BD-4B4B54AD4C9F}" dt="2024-10-10T01:31:19.142" v="5041" actId="20577"/>
          <ac:spMkLst>
            <pc:docMk/>
            <pc:sldMk cId="0" sldId="277"/>
            <ac:spMk id="8" creationId="{00000000-0000-0000-0000-000000000000}"/>
          </ac:spMkLst>
        </pc:spChg>
        <pc:spChg chg="del">
          <ac:chgData name="Bridget Pottle" userId="90ce39e7-102a-4495-a3b5-3dac298d820b" providerId="ADAL" clId="{3C29C4AF-B09A-4A73-90BD-4B4B54AD4C9F}" dt="2024-10-10T01:29:37.846" v="4446" actId="478"/>
          <ac:spMkLst>
            <pc:docMk/>
            <pc:sldMk cId="0" sldId="277"/>
            <ac:spMk id="19" creationId="{00000000-0000-0000-0000-000000000000}"/>
          </ac:spMkLst>
        </pc:spChg>
        <pc:spChg chg="add mod">
          <ac:chgData name="Bridget Pottle" userId="90ce39e7-102a-4495-a3b5-3dac298d820b" providerId="ADAL" clId="{3C29C4AF-B09A-4A73-90BD-4B4B54AD4C9F}" dt="2024-10-10T01:29:45.090" v="4447"/>
          <ac:spMkLst>
            <pc:docMk/>
            <pc:sldMk cId="0" sldId="277"/>
            <ac:spMk id="21" creationId="{C90E8ABF-91F9-A732-FF11-7D4C87909A49}"/>
          </ac:spMkLst>
        </pc:spChg>
        <pc:spChg chg="add mod">
          <ac:chgData name="Bridget Pottle" userId="90ce39e7-102a-4495-a3b5-3dac298d820b" providerId="ADAL" clId="{3C29C4AF-B09A-4A73-90BD-4B4B54AD4C9F}" dt="2024-10-10T01:29:45.090" v="4447"/>
          <ac:spMkLst>
            <pc:docMk/>
            <pc:sldMk cId="0" sldId="277"/>
            <ac:spMk id="22" creationId="{1F3B0FD1-342B-45A9-5E65-0952AD5C7791}"/>
          </ac:spMkLst>
        </pc:spChg>
        <pc:grpChg chg="del">
          <ac:chgData name="Bridget Pottle" userId="90ce39e7-102a-4495-a3b5-3dac298d820b" providerId="ADAL" clId="{3C29C4AF-B09A-4A73-90BD-4B4B54AD4C9F}" dt="2024-10-10T01:29:34.110" v="4442" actId="478"/>
          <ac:grpSpMkLst>
            <pc:docMk/>
            <pc:sldMk cId="0" sldId="277"/>
            <ac:grpSpMk id="9" creationId="{00000000-0000-0000-0000-000000000000}"/>
          </ac:grpSpMkLst>
        </pc:grpChg>
        <pc:grpChg chg="del">
          <ac:chgData name="Bridget Pottle" userId="90ce39e7-102a-4495-a3b5-3dac298d820b" providerId="ADAL" clId="{3C29C4AF-B09A-4A73-90BD-4B4B54AD4C9F}" dt="2024-10-10T01:29:33.236" v="4441" actId="478"/>
          <ac:grpSpMkLst>
            <pc:docMk/>
            <pc:sldMk cId="0" sldId="277"/>
            <ac:grpSpMk id="12" creationId="{00000000-0000-0000-0000-000000000000}"/>
          </ac:grpSpMkLst>
        </pc:grpChg>
        <pc:grpChg chg="del">
          <ac:chgData name="Bridget Pottle" userId="90ce39e7-102a-4495-a3b5-3dac298d820b" providerId="ADAL" clId="{3C29C4AF-B09A-4A73-90BD-4B4B54AD4C9F}" dt="2024-10-10T01:29:34.936" v="4444" actId="478"/>
          <ac:grpSpMkLst>
            <pc:docMk/>
            <pc:sldMk cId="0" sldId="277"/>
            <ac:grpSpMk id="14" creationId="{00000000-0000-0000-0000-000000000000}"/>
          </ac:grpSpMkLst>
        </pc:grpChg>
        <pc:grpChg chg="del">
          <ac:chgData name="Bridget Pottle" userId="90ce39e7-102a-4495-a3b5-3dac298d820b" providerId="ADAL" clId="{3C29C4AF-B09A-4A73-90BD-4B4B54AD4C9F}" dt="2024-10-10T01:29:34.561" v="4443" actId="478"/>
          <ac:grpSpMkLst>
            <pc:docMk/>
            <pc:sldMk cId="0" sldId="277"/>
            <ac:grpSpMk id="17" creationId="{00000000-0000-0000-0000-000000000000}"/>
          </ac:grpSpMkLst>
        </pc:grpChg>
        <pc:picChg chg="add mod">
          <ac:chgData name="Bridget Pottle" userId="90ce39e7-102a-4495-a3b5-3dac298d820b" providerId="ADAL" clId="{3C29C4AF-B09A-4A73-90BD-4B4B54AD4C9F}" dt="2024-10-10T01:29:45.090" v="4447"/>
          <ac:picMkLst>
            <pc:docMk/>
            <pc:sldMk cId="0" sldId="277"/>
            <ac:picMk id="23" creationId="{C0455EF7-1DAF-00AF-8C97-51759EEC5175}"/>
          </ac:picMkLst>
        </pc:picChg>
        <pc:picChg chg="add mod">
          <ac:chgData name="Bridget Pottle" userId="90ce39e7-102a-4495-a3b5-3dac298d820b" providerId="ADAL" clId="{3C29C4AF-B09A-4A73-90BD-4B4B54AD4C9F}" dt="2024-10-10T01:29:45.090" v="4447"/>
          <ac:picMkLst>
            <pc:docMk/>
            <pc:sldMk cId="0" sldId="277"/>
            <ac:picMk id="24" creationId="{53899FBA-F689-D3F0-D508-31BCBEDAAFD4}"/>
          </ac:picMkLst>
        </pc:picChg>
      </pc:sldChg>
      <pc:sldChg chg="addSp delSp modSp mod">
        <pc:chgData name="Bridget Pottle" userId="90ce39e7-102a-4495-a3b5-3dac298d820b" providerId="ADAL" clId="{3C29C4AF-B09A-4A73-90BD-4B4B54AD4C9F}" dt="2024-10-10T01:42:38.439" v="6603" actId="113"/>
        <pc:sldMkLst>
          <pc:docMk/>
          <pc:sldMk cId="0" sldId="278"/>
        </pc:sldMkLst>
        <pc:spChg chg="del">
          <ac:chgData name="Bridget Pottle" userId="90ce39e7-102a-4495-a3b5-3dac298d820b" providerId="ADAL" clId="{3C29C4AF-B09A-4A73-90BD-4B4B54AD4C9F}" dt="2024-10-10T01:33:55.483" v="5084" actId="478"/>
          <ac:spMkLst>
            <pc:docMk/>
            <pc:sldMk cId="0" sldId="278"/>
            <ac:spMk id="12" creationId="{00000000-0000-0000-0000-000000000000}"/>
          </ac:spMkLst>
        </pc:spChg>
        <pc:spChg chg="mod">
          <ac:chgData name="Bridget Pottle" userId="90ce39e7-102a-4495-a3b5-3dac298d820b" providerId="ADAL" clId="{3C29C4AF-B09A-4A73-90BD-4B4B54AD4C9F}" dt="2024-10-10T01:42:38.439" v="6603" actId="113"/>
          <ac:spMkLst>
            <pc:docMk/>
            <pc:sldMk cId="0" sldId="278"/>
            <ac:spMk id="13" creationId="{00000000-0000-0000-0000-000000000000}"/>
          </ac:spMkLst>
        </pc:spChg>
        <pc:spChg chg="del">
          <ac:chgData name="Bridget Pottle" userId="90ce39e7-102a-4495-a3b5-3dac298d820b" providerId="ADAL" clId="{3C29C4AF-B09A-4A73-90BD-4B4B54AD4C9F}" dt="2024-10-10T01:33:55.817" v="5085" actId="478"/>
          <ac:spMkLst>
            <pc:docMk/>
            <pc:sldMk cId="0" sldId="278"/>
            <ac:spMk id="14" creationId="{00000000-0000-0000-0000-000000000000}"/>
          </ac:spMkLst>
        </pc:spChg>
        <pc:spChg chg="mod">
          <ac:chgData name="Bridget Pottle" userId="90ce39e7-102a-4495-a3b5-3dac298d820b" providerId="ADAL" clId="{3C29C4AF-B09A-4A73-90BD-4B4B54AD4C9F}" dt="2024-10-10T01:33:51.029" v="5082" actId="1076"/>
          <ac:spMkLst>
            <pc:docMk/>
            <pc:sldMk cId="0" sldId="278"/>
            <ac:spMk id="15" creationId="{00000000-0000-0000-0000-000000000000}"/>
          </ac:spMkLst>
        </pc:spChg>
        <pc:spChg chg="add mod">
          <ac:chgData name="Bridget Pottle" userId="90ce39e7-102a-4495-a3b5-3dac298d820b" providerId="ADAL" clId="{3C29C4AF-B09A-4A73-90BD-4B4B54AD4C9F}" dt="2024-10-10T01:33:57.001" v="5086"/>
          <ac:spMkLst>
            <pc:docMk/>
            <pc:sldMk cId="0" sldId="278"/>
            <ac:spMk id="16" creationId="{5C417C2E-351F-A52F-FA48-CF972FC63083}"/>
          </ac:spMkLst>
        </pc:spChg>
        <pc:spChg chg="add mod">
          <ac:chgData name="Bridget Pottle" userId="90ce39e7-102a-4495-a3b5-3dac298d820b" providerId="ADAL" clId="{3C29C4AF-B09A-4A73-90BD-4B4B54AD4C9F}" dt="2024-10-10T01:33:57.001" v="5086"/>
          <ac:spMkLst>
            <pc:docMk/>
            <pc:sldMk cId="0" sldId="278"/>
            <ac:spMk id="17" creationId="{40E26D7C-8CD5-7C57-9068-AE5FD4D4949A}"/>
          </ac:spMkLst>
        </pc:spChg>
        <pc:grpChg chg="del">
          <ac:chgData name="Bridget Pottle" userId="90ce39e7-102a-4495-a3b5-3dac298d820b" providerId="ADAL" clId="{3C29C4AF-B09A-4A73-90BD-4B4B54AD4C9F}" dt="2024-10-10T01:33:15.670" v="5081" actId="478"/>
          <ac:grpSpMkLst>
            <pc:docMk/>
            <pc:sldMk cId="0" sldId="278"/>
            <ac:grpSpMk id="6" creationId="{00000000-0000-0000-0000-000000000000}"/>
          </ac:grpSpMkLst>
        </pc:grpChg>
        <pc:grpChg chg="del">
          <ac:chgData name="Bridget Pottle" userId="90ce39e7-102a-4495-a3b5-3dac298d820b" providerId="ADAL" clId="{3C29C4AF-B09A-4A73-90BD-4B4B54AD4C9F}" dt="2024-10-10T01:33:15.329" v="5080" actId="478"/>
          <ac:grpSpMkLst>
            <pc:docMk/>
            <pc:sldMk cId="0" sldId="278"/>
            <ac:grpSpMk id="9" creationId="{00000000-0000-0000-0000-000000000000}"/>
          </ac:grpSpMkLst>
        </pc:grpChg>
        <pc:picChg chg="add mod">
          <ac:chgData name="Bridget Pottle" userId="90ce39e7-102a-4495-a3b5-3dac298d820b" providerId="ADAL" clId="{3C29C4AF-B09A-4A73-90BD-4B4B54AD4C9F}" dt="2024-10-10T01:33:57.001" v="5086"/>
          <ac:picMkLst>
            <pc:docMk/>
            <pc:sldMk cId="0" sldId="278"/>
            <ac:picMk id="18" creationId="{742BC5BC-5188-1C14-30C3-7DA908D9E3F3}"/>
          </ac:picMkLst>
        </pc:picChg>
        <pc:picChg chg="add mod">
          <ac:chgData name="Bridget Pottle" userId="90ce39e7-102a-4495-a3b5-3dac298d820b" providerId="ADAL" clId="{3C29C4AF-B09A-4A73-90BD-4B4B54AD4C9F}" dt="2024-10-10T01:33:57.001" v="5086"/>
          <ac:picMkLst>
            <pc:docMk/>
            <pc:sldMk cId="0" sldId="278"/>
            <ac:picMk id="19" creationId="{BAA8B312-0D5C-04AC-DFE1-27961D62F427}"/>
          </ac:picMkLst>
        </pc:picChg>
      </pc:sldChg>
      <pc:sldChg chg="addSp delSp modSp mod">
        <pc:chgData name="Bridget Pottle" userId="90ce39e7-102a-4495-a3b5-3dac298d820b" providerId="ADAL" clId="{3C29C4AF-B09A-4A73-90BD-4B4B54AD4C9F}" dt="2024-10-10T01:46:05.655" v="6754" actId="478"/>
        <pc:sldMkLst>
          <pc:docMk/>
          <pc:sldMk cId="0" sldId="279"/>
        </pc:sldMkLst>
        <pc:spChg chg="mod">
          <ac:chgData name="Bridget Pottle" userId="90ce39e7-102a-4495-a3b5-3dac298d820b" providerId="ADAL" clId="{3C29C4AF-B09A-4A73-90BD-4B4B54AD4C9F}" dt="2024-10-10T01:45:39.688" v="6748" actId="1076"/>
          <ac:spMkLst>
            <pc:docMk/>
            <pc:sldMk cId="0" sldId="279"/>
            <ac:spMk id="6" creationId="{00000000-0000-0000-0000-000000000000}"/>
          </ac:spMkLst>
        </pc:spChg>
        <pc:spChg chg="del">
          <ac:chgData name="Bridget Pottle" userId="90ce39e7-102a-4495-a3b5-3dac298d820b" providerId="ADAL" clId="{3C29C4AF-B09A-4A73-90BD-4B4B54AD4C9F}" dt="2024-10-10T01:31:34.389" v="5042" actId="478"/>
          <ac:spMkLst>
            <pc:docMk/>
            <pc:sldMk cId="0" sldId="279"/>
            <ac:spMk id="7" creationId="{00000000-0000-0000-0000-000000000000}"/>
          </ac:spMkLst>
        </pc:spChg>
        <pc:spChg chg="del">
          <ac:chgData name="Bridget Pottle" userId="90ce39e7-102a-4495-a3b5-3dac298d820b" providerId="ADAL" clId="{3C29C4AF-B09A-4A73-90BD-4B4B54AD4C9F}" dt="2024-10-10T01:46:05.655" v="6754" actId="478"/>
          <ac:spMkLst>
            <pc:docMk/>
            <pc:sldMk cId="0" sldId="279"/>
            <ac:spMk id="8" creationId="{00000000-0000-0000-0000-000000000000}"/>
          </ac:spMkLst>
        </pc:spChg>
        <pc:spChg chg="del">
          <ac:chgData name="Bridget Pottle" userId="90ce39e7-102a-4495-a3b5-3dac298d820b" providerId="ADAL" clId="{3C29C4AF-B09A-4A73-90BD-4B4B54AD4C9F}" dt="2024-10-10T01:46:05.100" v="6753" actId="478"/>
          <ac:spMkLst>
            <pc:docMk/>
            <pc:sldMk cId="0" sldId="279"/>
            <ac:spMk id="9" creationId="{00000000-0000-0000-0000-000000000000}"/>
          </ac:spMkLst>
        </pc:spChg>
        <pc:spChg chg="del">
          <ac:chgData name="Bridget Pottle" userId="90ce39e7-102a-4495-a3b5-3dac298d820b" providerId="ADAL" clId="{3C29C4AF-B09A-4A73-90BD-4B4B54AD4C9F}" dt="2024-10-10T01:46:04.358" v="6752" actId="478"/>
          <ac:spMkLst>
            <pc:docMk/>
            <pc:sldMk cId="0" sldId="279"/>
            <ac:spMk id="10" creationId="{00000000-0000-0000-0000-000000000000}"/>
          </ac:spMkLst>
        </pc:spChg>
        <pc:spChg chg="del">
          <ac:chgData name="Bridget Pottle" userId="90ce39e7-102a-4495-a3b5-3dac298d820b" providerId="ADAL" clId="{3C29C4AF-B09A-4A73-90BD-4B4B54AD4C9F}" dt="2024-10-10T01:45:36.410" v="6747" actId="478"/>
          <ac:spMkLst>
            <pc:docMk/>
            <pc:sldMk cId="0" sldId="279"/>
            <ac:spMk id="11" creationId="{00000000-0000-0000-0000-000000000000}"/>
          </ac:spMkLst>
        </pc:spChg>
        <pc:spChg chg="del">
          <ac:chgData name="Bridget Pottle" userId="90ce39e7-102a-4495-a3b5-3dac298d820b" providerId="ADAL" clId="{3C29C4AF-B09A-4A73-90BD-4B4B54AD4C9F}" dt="2024-10-10T01:45:36.055" v="6746" actId="478"/>
          <ac:spMkLst>
            <pc:docMk/>
            <pc:sldMk cId="0" sldId="279"/>
            <ac:spMk id="12" creationId="{00000000-0000-0000-0000-000000000000}"/>
          </ac:spMkLst>
        </pc:spChg>
        <pc:spChg chg="add mod">
          <ac:chgData name="Bridget Pottle" userId="90ce39e7-102a-4495-a3b5-3dac298d820b" providerId="ADAL" clId="{3C29C4AF-B09A-4A73-90BD-4B4B54AD4C9F}" dt="2024-10-10T01:45:52.884" v="6750" actId="1076"/>
          <ac:spMkLst>
            <pc:docMk/>
            <pc:sldMk cId="0" sldId="279"/>
            <ac:spMk id="13" creationId="{8A54BCCF-2477-3D71-D194-FDEC7E1A88BC}"/>
          </ac:spMkLst>
        </pc:spChg>
        <pc:spChg chg="add mod">
          <ac:chgData name="Bridget Pottle" userId="90ce39e7-102a-4495-a3b5-3dac298d820b" providerId="ADAL" clId="{3C29C4AF-B09A-4A73-90BD-4B4B54AD4C9F}" dt="2024-10-10T01:45:52.884" v="6750" actId="1076"/>
          <ac:spMkLst>
            <pc:docMk/>
            <pc:sldMk cId="0" sldId="279"/>
            <ac:spMk id="14" creationId="{26A836E2-F2D5-539E-62AB-F75561841F1D}"/>
          </ac:spMkLst>
        </pc:spChg>
        <pc:spChg chg="add mod">
          <ac:chgData name="Bridget Pottle" userId="90ce39e7-102a-4495-a3b5-3dac298d820b" providerId="ADAL" clId="{3C29C4AF-B09A-4A73-90BD-4B4B54AD4C9F}" dt="2024-10-10T01:46:01.434" v="6751" actId="571"/>
          <ac:spMkLst>
            <pc:docMk/>
            <pc:sldMk cId="0" sldId="279"/>
            <ac:spMk id="17" creationId="{AA34A041-A81B-A392-0CF1-0B49F0C2E2C6}"/>
          </ac:spMkLst>
        </pc:spChg>
        <pc:spChg chg="add mod">
          <ac:chgData name="Bridget Pottle" userId="90ce39e7-102a-4495-a3b5-3dac298d820b" providerId="ADAL" clId="{3C29C4AF-B09A-4A73-90BD-4B4B54AD4C9F}" dt="2024-10-10T01:46:01.434" v="6751" actId="571"/>
          <ac:spMkLst>
            <pc:docMk/>
            <pc:sldMk cId="0" sldId="279"/>
            <ac:spMk id="18" creationId="{802FCC27-F437-04F0-2C7F-E2AF57DB383E}"/>
          </ac:spMkLst>
        </pc:spChg>
        <pc:spChg chg="add mod">
          <ac:chgData name="Bridget Pottle" userId="90ce39e7-102a-4495-a3b5-3dac298d820b" providerId="ADAL" clId="{3C29C4AF-B09A-4A73-90BD-4B4B54AD4C9F}" dt="2024-10-10T01:46:01.434" v="6751" actId="571"/>
          <ac:spMkLst>
            <pc:docMk/>
            <pc:sldMk cId="0" sldId="279"/>
            <ac:spMk id="19" creationId="{45EAAB96-BA31-4244-91CE-59B6D193284F}"/>
          </ac:spMkLst>
        </pc:spChg>
        <pc:picChg chg="add mod">
          <ac:chgData name="Bridget Pottle" userId="90ce39e7-102a-4495-a3b5-3dac298d820b" providerId="ADAL" clId="{3C29C4AF-B09A-4A73-90BD-4B4B54AD4C9F}" dt="2024-10-10T01:45:52.884" v="6750" actId="1076"/>
          <ac:picMkLst>
            <pc:docMk/>
            <pc:sldMk cId="0" sldId="279"/>
            <ac:picMk id="15" creationId="{13D7E13E-13F9-EDEB-8CD9-2147EFB94C53}"/>
          </ac:picMkLst>
        </pc:picChg>
        <pc:picChg chg="add mod">
          <ac:chgData name="Bridget Pottle" userId="90ce39e7-102a-4495-a3b5-3dac298d820b" providerId="ADAL" clId="{3C29C4AF-B09A-4A73-90BD-4B4B54AD4C9F}" dt="2024-10-10T01:45:52.884" v="6750" actId="1076"/>
          <ac:picMkLst>
            <pc:docMk/>
            <pc:sldMk cId="0" sldId="279"/>
            <ac:picMk id="16" creationId="{FD63DC9D-3082-5AE8-3EC9-0A8C4B70D499}"/>
          </ac:picMkLst>
        </pc:picChg>
      </pc:sldChg>
      <pc:sldChg chg="modSp add mod">
        <pc:chgData name="Bridget Pottle" userId="90ce39e7-102a-4495-a3b5-3dac298d820b" providerId="ADAL" clId="{3C29C4AF-B09A-4A73-90BD-4B4B54AD4C9F}" dt="2024-10-10T01:17:43.059" v="3214" actId="20577"/>
        <pc:sldMkLst>
          <pc:docMk/>
          <pc:sldMk cId="1963536873" sldId="280"/>
        </pc:sldMkLst>
        <pc:spChg chg="mod">
          <ac:chgData name="Bridget Pottle" userId="90ce39e7-102a-4495-a3b5-3dac298d820b" providerId="ADAL" clId="{3C29C4AF-B09A-4A73-90BD-4B4B54AD4C9F}" dt="2024-10-09T20:45:10.511" v="2925" actId="1076"/>
          <ac:spMkLst>
            <pc:docMk/>
            <pc:sldMk cId="1963536873" sldId="280"/>
            <ac:spMk id="20" creationId="{00000000-0000-0000-0000-000000000000}"/>
          </ac:spMkLst>
        </pc:spChg>
        <pc:spChg chg="mod">
          <ac:chgData name="Bridget Pottle" userId="90ce39e7-102a-4495-a3b5-3dac298d820b" providerId="ADAL" clId="{3C29C4AF-B09A-4A73-90BD-4B4B54AD4C9F}" dt="2024-10-10T01:17:43.059" v="3214" actId="20577"/>
          <ac:spMkLst>
            <pc:docMk/>
            <pc:sldMk cId="1963536873" sldId="280"/>
            <ac:spMk id="21" creationId="{00000000-0000-0000-0000-000000000000}"/>
          </ac:spMkLst>
        </pc:spChg>
        <pc:spChg chg="mod">
          <ac:chgData name="Bridget Pottle" userId="90ce39e7-102a-4495-a3b5-3dac298d820b" providerId="ADAL" clId="{3C29C4AF-B09A-4A73-90BD-4B4B54AD4C9F}" dt="2024-10-09T20:45:48.077" v="3086" actId="1076"/>
          <ac:spMkLst>
            <pc:docMk/>
            <pc:sldMk cId="1963536873" sldId="280"/>
            <ac:spMk id="27" creationId="{00000000-0000-0000-0000-000000000000}"/>
          </ac:spMkLst>
        </pc:spChg>
        <pc:spChg chg="mod">
          <ac:chgData name="Bridget Pottle" userId="90ce39e7-102a-4495-a3b5-3dac298d820b" providerId="ADAL" clId="{3C29C4AF-B09A-4A73-90BD-4B4B54AD4C9F}" dt="2024-10-09T20:43:23.133" v="2532" actId="20577"/>
          <ac:spMkLst>
            <pc:docMk/>
            <pc:sldMk cId="1963536873" sldId="280"/>
            <ac:spMk id="29" creationId="{00000000-0000-0000-0000-000000000000}"/>
          </ac:spMkLst>
        </pc:spChg>
        <pc:spChg chg="mod">
          <ac:chgData name="Bridget Pottle" userId="90ce39e7-102a-4495-a3b5-3dac298d820b" providerId="ADAL" clId="{3C29C4AF-B09A-4A73-90BD-4B4B54AD4C9F}" dt="2024-10-09T20:43:35.803" v="2556" actId="20577"/>
          <ac:spMkLst>
            <pc:docMk/>
            <pc:sldMk cId="1963536873" sldId="280"/>
            <ac:spMk id="30" creationId="{00000000-0000-0000-0000-000000000000}"/>
          </ac:spMkLst>
        </pc:spChg>
        <pc:spChg chg="mod">
          <ac:chgData name="Bridget Pottle" userId="90ce39e7-102a-4495-a3b5-3dac298d820b" providerId="ADAL" clId="{3C29C4AF-B09A-4A73-90BD-4B4B54AD4C9F}" dt="2024-10-09T20:44:28.817" v="2813" actId="33524"/>
          <ac:spMkLst>
            <pc:docMk/>
            <pc:sldMk cId="1963536873" sldId="280"/>
            <ac:spMk id="31" creationId="{00000000-0000-0000-0000-000000000000}"/>
          </ac:spMkLst>
        </pc:spChg>
        <pc:spChg chg="mod">
          <ac:chgData name="Bridget Pottle" userId="90ce39e7-102a-4495-a3b5-3dac298d820b" providerId="ADAL" clId="{3C29C4AF-B09A-4A73-90BD-4B4B54AD4C9F}" dt="2024-10-09T20:44:39.574" v="2835" actId="20577"/>
          <ac:spMkLst>
            <pc:docMk/>
            <pc:sldMk cId="1963536873" sldId="280"/>
            <ac:spMk id="34" creationId="{00000000-0000-0000-0000-000000000000}"/>
          </ac:spMkLst>
        </pc:spChg>
        <pc:spChg chg="mod">
          <ac:chgData name="Bridget Pottle" userId="90ce39e7-102a-4495-a3b5-3dac298d820b" providerId="ADAL" clId="{3C29C4AF-B09A-4A73-90BD-4B4B54AD4C9F}" dt="2024-10-09T20:45:06.245" v="2924" actId="20577"/>
          <ac:spMkLst>
            <pc:docMk/>
            <pc:sldMk cId="1963536873" sldId="280"/>
            <ac:spMk id="41" creationId="{43C886C8-3247-6C75-A9FE-1EE55CE650A4}"/>
          </ac:spMkLst>
        </pc:spChg>
        <pc:spChg chg="mod">
          <ac:chgData name="Bridget Pottle" userId="90ce39e7-102a-4495-a3b5-3dac298d820b" providerId="ADAL" clId="{3C29C4AF-B09A-4A73-90BD-4B4B54AD4C9F}" dt="2024-10-09T20:45:17.853" v="2944" actId="20577"/>
          <ac:spMkLst>
            <pc:docMk/>
            <pc:sldMk cId="1963536873" sldId="280"/>
            <ac:spMk id="42" creationId="{403DBDCF-2E63-D17A-33B1-D00F90D3E9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5A93D-299B-4D17-A24C-1FBB39280F39}" type="datetimeFigureOut">
              <a:rPr lang="en-CA" smtClean="0"/>
              <a:t>2024-10-09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F6411-E88C-421C-9978-1FD680404BA5}" type="slidenum">
              <a:rPr lang="en-CA" smtClean="0"/>
              <a:t>‹#›</a:t>
            </a:fld>
            <a:endParaRPr lang="en-CA"/>
          </a:p>
        </p:txBody>
      </p:sp>
    </p:spTree>
    <p:extLst>
      <p:ext uri="{BB962C8B-B14F-4D97-AF65-F5344CB8AC3E}">
        <p14:creationId xmlns:p14="http://schemas.microsoft.com/office/powerpoint/2010/main" val="89147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2F6411-E88C-421C-9978-1FD680404BA5}" type="slidenum">
              <a:rPr lang="en-CA" smtClean="0"/>
              <a:t>1</a:t>
            </a:fld>
            <a:endParaRPr lang="en-CA"/>
          </a:p>
        </p:txBody>
      </p:sp>
    </p:spTree>
    <p:extLst>
      <p:ext uri="{BB962C8B-B14F-4D97-AF65-F5344CB8AC3E}">
        <p14:creationId xmlns:p14="http://schemas.microsoft.com/office/powerpoint/2010/main" val="171219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6.svg"/><Relationship Id="rId3" Type="http://schemas.openxmlformats.org/officeDocument/2006/relationships/image" Target="../media/image14.sv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sasklacrosse-my.sharepoint.com/personal/bridget_sasklacrosse_net/Documents/Nationals/Canada%20Games/2025/2025%20CSG%20Open%20ID%20Camp%20Budget.pdf" TargetMode="External"/><Relationship Id="rId5" Type="http://schemas.openxmlformats.org/officeDocument/2006/relationships/image" Target="../media/image4.svg"/><Relationship Id="rId15" Type="http://schemas.openxmlformats.org/officeDocument/2006/relationships/image" Target="../media/image12.png"/><Relationship Id="rId10" Type="http://schemas.openxmlformats.org/officeDocument/2006/relationships/hyperlink" Target="https://sasklacrosse-my.sharepoint.com/personal/bridget_sasklacrosse_net/Documents/Nationals/Canada%20Games/2025/2025%20CSG%20Training%20Camp%20Budget.pdf" TargetMode="External"/><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4" name="Freeform 4"/>
          <p:cNvSpPr/>
          <p:nvPr/>
        </p:nvSpPr>
        <p:spPr>
          <a:xfrm rot="5400000">
            <a:off x="998573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3">
              <a:extLst>
                <a:ext uri="{96DAC541-7B7A-43D3-8B79-37D633B846F1}">
                  <asvg:svgBlip xmlns:asvg="http://schemas.microsoft.com/office/drawing/2016/SVG/main" r:embed="rId4"/>
                </a:ext>
              </a:extLst>
            </a:blip>
            <a:stretch>
              <a:fillRect t="-24598"/>
            </a:stretch>
          </a:blipFill>
        </p:spPr>
        <p:txBody>
          <a:bodyPr/>
          <a:lstStyle/>
          <a:p>
            <a:endParaRPr lang="en-CA"/>
          </a:p>
        </p:txBody>
      </p:sp>
      <p:sp>
        <p:nvSpPr>
          <p:cNvPr id="5" name="Freeform 5"/>
          <p:cNvSpPr/>
          <p:nvPr/>
        </p:nvSpPr>
        <p:spPr>
          <a:xfrm rot="5400000" flipH="1" flipV="1">
            <a:off x="12111356" y="4078801"/>
            <a:ext cx="10287000" cy="2129398"/>
          </a:xfrm>
          <a:custGeom>
            <a:avLst/>
            <a:gdLst/>
            <a:ahLst/>
            <a:cxnLst/>
            <a:rect l="l" t="t" r="r" b="b"/>
            <a:pathLst>
              <a:path w="10287000" h="2129398">
                <a:moveTo>
                  <a:pt x="10287000" y="2129398"/>
                </a:moveTo>
                <a:lnTo>
                  <a:pt x="0" y="2129398"/>
                </a:lnTo>
                <a:lnTo>
                  <a:pt x="0" y="0"/>
                </a:lnTo>
                <a:lnTo>
                  <a:pt x="10287000" y="0"/>
                </a:lnTo>
                <a:lnTo>
                  <a:pt x="10287000" y="2129398"/>
                </a:lnTo>
                <a:close/>
              </a:path>
            </a:pathLst>
          </a:custGeom>
          <a:blipFill>
            <a:blip r:embed="rId3">
              <a:extLst>
                <a:ext uri="{96DAC541-7B7A-43D3-8B79-37D633B846F1}">
                  <asvg:svgBlip xmlns:asvg="http://schemas.microsoft.com/office/drawing/2016/SVG/main" r:embed="rId4"/>
                </a:ext>
              </a:extLst>
            </a:blip>
            <a:stretch>
              <a:fillRect t="-24598"/>
            </a:stretch>
          </a:blipFill>
        </p:spPr>
        <p:txBody>
          <a:bodyPr/>
          <a:lstStyle/>
          <a:p>
            <a:endParaRPr lang="en-CA"/>
          </a:p>
        </p:txBody>
      </p:sp>
      <p:sp>
        <p:nvSpPr>
          <p:cNvPr id="6" name="Freeform 6"/>
          <p:cNvSpPr/>
          <p:nvPr/>
        </p:nvSpPr>
        <p:spPr>
          <a:xfrm>
            <a:off x="1131202" y="6732252"/>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p:cNvSpPr/>
          <p:nvPr/>
        </p:nvSpPr>
        <p:spPr>
          <a:xfrm>
            <a:off x="1481462" y="6732252"/>
            <a:ext cx="265865" cy="265865"/>
          </a:xfrm>
          <a:custGeom>
            <a:avLst/>
            <a:gdLst/>
            <a:ahLst/>
            <a:cxnLst/>
            <a:rect l="l" t="t" r="r" b="b"/>
            <a:pathLst>
              <a:path w="265865" h="265865">
                <a:moveTo>
                  <a:pt x="0" y="0"/>
                </a:moveTo>
                <a:lnTo>
                  <a:pt x="265864" y="0"/>
                </a:lnTo>
                <a:lnTo>
                  <a:pt x="265864" y="265865"/>
                </a:lnTo>
                <a:lnTo>
                  <a:pt x="0" y="2658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8" name="Freeform 8"/>
          <p:cNvSpPr/>
          <p:nvPr/>
        </p:nvSpPr>
        <p:spPr>
          <a:xfrm>
            <a:off x="1834074" y="6732252"/>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9" name="Freeform 9"/>
          <p:cNvSpPr/>
          <p:nvPr/>
        </p:nvSpPr>
        <p:spPr>
          <a:xfrm>
            <a:off x="263149" y="227214"/>
            <a:ext cx="3998992" cy="2271094"/>
          </a:xfrm>
          <a:custGeom>
            <a:avLst/>
            <a:gdLst/>
            <a:ahLst/>
            <a:cxnLst/>
            <a:rect l="l" t="t" r="r" b="b"/>
            <a:pathLst>
              <a:path w="3998992" h="2271094">
                <a:moveTo>
                  <a:pt x="0" y="0"/>
                </a:moveTo>
                <a:lnTo>
                  <a:pt x="3998993" y="0"/>
                </a:lnTo>
                <a:lnTo>
                  <a:pt x="3998993" y="2271094"/>
                </a:lnTo>
                <a:lnTo>
                  <a:pt x="0" y="2271094"/>
                </a:lnTo>
                <a:lnTo>
                  <a:pt x="0" y="0"/>
                </a:lnTo>
                <a:close/>
              </a:path>
            </a:pathLst>
          </a:custGeom>
          <a:blipFill>
            <a:blip r:embed="rId11"/>
            <a:stretch>
              <a:fillRect/>
            </a:stretch>
          </a:blipFill>
        </p:spPr>
        <p:txBody>
          <a:bodyPr/>
          <a:lstStyle/>
          <a:p>
            <a:endParaRPr lang="en-CA"/>
          </a:p>
        </p:txBody>
      </p:sp>
      <p:sp>
        <p:nvSpPr>
          <p:cNvPr id="10" name="Freeform 10"/>
          <p:cNvSpPr/>
          <p:nvPr/>
        </p:nvSpPr>
        <p:spPr>
          <a:xfrm>
            <a:off x="465910" y="8138777"/>
            <a:ext cx="3593470" cy="1921009"/>
          </a:xfrm>
          <a:custGeom>
            <a:avLst/>
            <a:gdLst/>
            <a:ahLst/>
            <a:cxnLst/>
            <a:rect l="l" t="t" r="r" b="b"/>
            <a:pathLst>
              <a:path w="3593470" h="1921009">
                <a:moveTo>
                  <a:pt x="0" y="0"/>
                </a:moveTo>
                <a:lnTo>
                  <a:pt x="3593470" y="0"/>
                </a:lnTo>
                <a:lnTo>
                  <a:pt x="3593470" y="1921009"/>
                </a:lnTo>
                <a:lnTo>
                  <a:pt x="0" y="1921009"/>
                </a:lnTo>
                <a:lnTo>
                  <a:pt x="0" y="0"/>
                </a:lnTo>
                <a:close/>
              </a:path>
            </a:pathLst>
          </a:custGeom>
          <a:blipFill>
            <a:blip r:embed="rId12"/>
            <a:stretch>
              <a:fillRect/>
            </a:stretch>
          </a:blipFill>
        </p:spPr>
        <p:txBody>
          <a:bodyPr/>
          <a:lstStyle/>
          <a:p>
            <a:endParaRPr lang="en-CA"/>
          </a:p>
        </p:txBody>
      </p:sp>
      <p:sp>
        <p:nvSpPr>
          <p:cNvPr id="11" name="TextBox 11"/>
          <p:cNvSpPr txBox="1"/>
          <p:nvPr/>
        </p:nvSpPr>
        <p:spPr>
          <a:xfrm>
            <a:off x="320452" y="2901106"/>
            <a:ext cx="6215153" cy="1590179"/>
          </a:xfrm>
          <a:prstGeom prst="rect">
            <a:avLst/>
          </a:prstGeom>
        </p:spPr>
        <p:txBody>
          <a:bodyPr lIns="0" tIns="0" rIns="0" bIns="0" rtlCol="0" anchor="t">
            <a:spAutoFit/>
          </a:bodyPr>
          <a:lstStyle/>
          <a:p>
            <a:pPr>
              <a:lnSpc>
                <a:spcPts val="12378"/>
              </a:lnSpc>
            </a:pPr>
            <a:r>
              <a:rPr lang="en-US" sz="8841" spc="-707" dirty="0">
                <a:solidFill>
                  <a:srgbClr val="093200"/>
                </a:solidFill>
                <a:latin typeface="Martel Sans Bold Bold"/>
              </a:rPr>
              <a:t>2025</a:t>
            </a:r>
          </a:p>
        </p:txBody>
      </p:sp>
      <p:sp>
        <p:nvSpPr>
          <p:cNvPr id="12" name="TextBox 12"/>
          <p:cNvSpPr txBox="1"/>
          <p:nvPr/>
        </p:nvSpPr>
        <p:spPr>
          <a:xfrm>
            <a:off x="320452" y="3970962"/>
            <a:ext cx="9487982" cy="1590179"/>
          </a:xfrm>
          <a:prstGeom prst="rect">
            <a:avLst/>
          </a:prstGeom>
        </p:spPr>
        <p:txBody>
          <a:bodyPr lIns="0" tIns="0" rIns="0" bIns="0" rtlCol="0" anchor="t">
            <a:spAutoFit/>
          </a:bodyPr>
          <a:lstStyle/>
          <a:p>
            <a:pPr>
              <a:lnSpc>
                <a:spcPts val="12378"/>
              </a:lnSpc>
            </a:pPr>
            <a:r>
              <a:rPr lang="en-US" sz="8841" spc="-707" dirty="0">
                <a:solidFill>
                  <a:srgbClr val="093200"/>
                </a:solidFill>
                <a:latin typeface="Martel Sans Bold Bold"/>
              </a:rPr>
              <a:t>CSG OPEN ID </a:t>
            </a:r>
          </a:p>
        </p:txBody>
      </p:sp>
      <p:sp>
        <p:nvSpPr>
          <p:cNvPr id="13" name="TextBox 13"/>
          <p:cNvSpPr txBox="1"/>
          <p:nvPr/>
        </p:nvSpPr>
        <p:spPr>
          <a:xfrm>
            <a:off x="263149" y="5121021"/>
            <a:ext cx="10856043" cy="1432426"/>
          </a:xfrm>
          <a:prstGeom prst="rect">
            <a:avLst/>
          </a:prstGeom>
        </p:spPr>
        <p:txBody>
          <a:bodyPr lIns="0" tIns="0" rIns="0" bIns="0" rtlCol="0" anchor="t">
            <a:spAutoFit/>
          </a:bodyPr>
          <a:lstStyle/>
          <a:p>
            <a:pPr>
              <a:lnSpc>
                <a:spcPts val="11705"/>
              </a:lnSpc>
            </a:pPr>
            <a:r>
              <a:rPr lang="en-US" sz="8361" spc="-668">
                <a:solidFill>
                  <a:srgbClr val="093200"/>
                </a:solidFill>
                <a:latin typeface="Martel Sans Bold Bold"/>
              </a:rPr>
              <a:t>PARENT INFO NIGHT</a:t>
            </a:r>
          </a:p>
        </p:txBody>
      </p:sp>
      <p:pic>
        <p:nvPicPr>
          <p:cNvPr id="16" name="Picture 15" descr="A logo with text overlay&#10;&#10;Description automatically generated">
            <a:extLst>
              <a:ext uri="{FF2B5EF4-FFF2-40B4-BE49-F238E27FC236}">
                <a16:creationId xmlns:a16="http://schemas.microsoft.com/office/drawing/2014/main" id="{ADB9F3B1-7CFF-7C58-CE40-9CFEFBC6CE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93556" y="7810500"/>
            <a:ext cx="4483889" cy="2391407"/>
          </a:xfrm>
          <a:prstGeom prst="rect">
            <a:avLst/>
          </a:prstGeom>
        </p:spPr>
      </p:pic>
      <p:pic>
        <p:nvPicPr>
          <p:cNvPr id="18" name="Picture 17" descr="A logo with a person in the middle&#10;&#10;Description automatically generated">
            <a:extLst>
              <a:ext uri="{FF2B5EF4-FFF2-40B4-BE49-F238E27FC236}">
                <a16:creationId xmlns:a16="http://schemas.microsoft.com/office/drawing/2014/main" id="{55FEF18F-9182-709D-7605-05B4A737FA7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73158" y="8220446"/>
            <a:ext cx="3933312" cy="17484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AutoShape 6"/>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8" name="TextBox 8"/>
          <p:cNvSpPr txBox="1"/>
          <p:nvPr/>
        </p:nvSpPr>
        <p:spPr>
          <a:xfrm>
            <a:off x="690312" y="2583495"/>
            <a:ext cx="12262407" cy="2885405"/>
          </a:xfrm>
          <a:prstGeom prst="rect">
            <a:avLst/>
          </a:prstGeom>
        </p:spPr>
        <p:txBody>
          <a:bodyPr lIns="0" tIns="0" rIns="0" bIns="0" rtlCol="0" anchor="t">
            <a:spAutoFit/>
          </a:bodyPr>
          <a:lstStyle/>
          <a:p>
            <a:pPr>
              <a:lnSpc>
                <a:spcPts val="2520"/>
              </a:lnSpc>
            </a:pPr>
            <a:r>
              <a:rPr lang="en-US" sz="2100" spc="-63" dirty="0">
                <a:solidFill>
                  <a:srgbClr val="000000"/>
                </a:solidFill>
                <a:latin typeface="Open Sauce"/>
              </a:rPr>
              <a:t>There will be different fundraising opportunities to help off set the training costs for the training team and the final team.    Similar things that have been done in the past such as 50/50 will go on again and then we will work with parents to support initiatives they would like to do.  </a:t>
            </a:r>
          </a:p>
          <a:p>
            <a:pPr>
              <a:lnSpc>
                <a:spcPts val="2520"/>
              </a:lnSpc>
            </a:pPr>
            <a:endParaRPr lang="en-US" sz="2100" spc="-63" dirty="0">
              <a:solidFill>
                <a:srgbClr val="000000"/>
              </a:solidFill>
              <a:latin typeface="Open Sauce"/>
            </a:endParaRPr>
          </a:p>
          <a:p>
            <a:pPr>
              <a:lnSpc>
                <a:spcPts val="2520"/>
              </a:lnSpc>
            </a:pPr>
            <a:r>
              <a:rPr lang="en-US" sz="2100" spc="-63" dirty="0">
                <a:solidFill>
                  <a:srgbClr val="000000"/>
                </a:solidFill>
                <a:latin typeface="Open Sauce"/>
              </a:rPr>
              <a:t>There will be jersey sponsorships for the jerseys used for US Box Nationals and Prairie Cup, but not for Canada Summer Games.</a:t>
            </a:r>
          </a:p>
          <a:p>
            <a:pPr>
              <a:lnSpc>
                <a:spcPts val="2520"/>
              </a:lnSpc>
            </a:pPr>
            <a:endParaRPr lang="en-US" sz="2100" spc="-63" dirty="0">
              <a:solidFill>
                <a:srgbClr val="000000"/>
              </a:solidFill>
              <a:latin typeface="Open Sauce"/>
            </a:endParaRPr>
          </a:p>
          <a:p>
            <a:pPr>
              <a:lnSpc>
                <a:spcPts val="2520"/>
              </a:lnSpc>
            </a:pPr>
            <a:r>
              <a:rPr lang="en-US" sz="2100" spc="-63" dirty="0">
                <a:solidFill>
                  <a:srgbClr val="000000"/>
                </a:solidFill>
                <a:latin typeface="Open Sauce"/>
              </a:rPr>
              <a:t>We are looking at different ways for corporate sponsors for these teams as there are certain limitations.</a:t>
            </a:r>
          </a:p>
        </p:txBody>
      </p:sp>
      <p:sp>
        <p:nvSpPr>
          <p:cNvPr id="20" name="TextBox 20"/>
          <p:cNvSpPr txBox="1"/>
          <p:nvPr/>
        </p:nvSpPr>
        <p:spPr>
          <a:xfrm>
            <a:off x="1028700" y="1337803"/>
            <a:ext cx="10560932" cy="1184275"/>
          </a:xfrm>
          <a:prstGeom prst="rect">
            <a:avLst/>
          </a:prstGeom>
        </p:spPr>
        <p:txBody>
          <a:bodyPr lIns="0" tIns="0" rIns="0" bIns="0" rtlCol="0" anchor="t">
            <a:spAutoFit/>
          </a:bodyPr>
          <a:lstStyle/>
          <a:p>
            <a:pPr>
              <a:lnSpc>
                <a:spcPts val="9799"/>
              </a:lnSpc>
            </a:pPr>
            <a:r>
              <a:rPr lang="en-US" sz="6999" spc="-559">
                <a:solidFill>
                  <a:srgbClr val="015F2E"/>
                </a:solidFill>
                <a:latin typeface="Martel Sans Bold Bold"/>
              </a:rPr>
              <a:t>Fundraising</a:t>
            </a:r>
          </a:p>
        </p:txBody>
      </p:sp>
      <p:sp>
        <p:nvSpPr>
          <p:cNvPr id="21" name="Freeform 7">
            <a:extLst>
              <a:ext uri="{FF2B5EF4-FFF2-40B4-BE49-F238E27FC236}">
                <a16:creationId xmlns:a16="http://schemas.microsoft.com/office/drawing/2014/main" id="{C90E8ABF-91F9-A732-FF11-7D4C87909A49}"/>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22" name="Freeform 21">
            <a:extLst>
              <a:ext uri="{FF2B5EF4-FFF2-40B4-BE49-F238E27FC236}">
                <a16:creationId xmlns:a16="http://schemas.microsoft.com/office/drawing/2014/main" id="{1F3B0FD1-342B-45A9-5E65-0952AD5C7791}"/>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23" name="Picture 22" descr="A logo with text overlay&#10;&#10;Description automatically generated">
            <a:extLst>
              <a:ext uri="{FF2B5EF4-FFF2-40B4-BE49-F238E27FC236}">
                <a16:creationId xmlns:a16="http://schemas.microsoft.com/office/drawing/2014/main" id="{C0455EF7-1DAF-00AF-8C97-51759EEC51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24" name="Picture 23" descr="A logo with a person in the middle&#10;&#10;Description automatically generated">
            <a:extLst>
              <a:ext uri="{FF2B5EF4-FFF2-40B4-BE49-F238E27FC236}">
                <a16:creationId xmlns:a16="http://schemas.microsoft.com/office/drawing/2014/main" id="{53899FBA-F689-D3F0-D508-31BCBEDAAF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1" name="AutoShape 11"/>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13" name="TextBox 13"/>
          <p:cNvSpPr txBox="1"/>
          <p:nvPr/>
        </p:nvSpPr>
        <p:spPr>
          <a:xfrm>
            <a:off x="838199" y="1675854"/>
            <a:ext cx="16001999" cy="6310702"/>
          </a:xfrm>
          <a:prstGeom prst="rect">
            <a:avLst/>
          </a:prstGeom>
        </p:spPr>
        <p:txBody>
          <a:bodyPr wrap="square" lIns="0" tIns="0" rIns="0" bIns="0" rtlCol="0" anchor="t">
            <a:spAutoFit/>
          </a:bodyPr>
          <a:lstStyle/>
          <a:p>
            <a:pPr marL="474979" lvl="1" indent="-237490">
              <a:lnSpc>
                <a:spcPts val="2639"/>
              </a:lnSpc>
              <a:buFont typeface="Arial"/>
              <a:buChar char="•"/>
            </a:pPr>
            <a:r>
              <a:rPr lang="en-US" sz="2000" spc="-65" dirty="0">
                <a:solidFill>
                  <a:srgbClr val="000000"/>
                </a:solidFill>
                <a:latin typeface="Open Sauce"/>
              </a:rPr>
              <a:t>This is a prestigious event and one of the top events for amateur sports in Canada. It is an honor to attend this event and will be something athletes will always remember.</a:t>
            </a:r>
          </a:p>
          <a:p>
            <a:pPr marL="474979" lvl="1" indent="-237490">
              <a:lnSpc>
                <a:spcPts val="2639"/>
              </a:lnSpc>
              <a:buFont typeface="Arial"/>
              <a:buChar char="•"/>
            </a:pPr>
            <a:r>
              <a:rPr lang="en-US" sz="2000" spc="-65" dirty="0">
                <a:solidFill>
                  <a:srgbClr val="000000"/>
                </a:solidFill>
                <a:latin typeface="Open Sauce"/>
              </a:rPr>
              <a:t>At the event players will stay at Memorial University at Athlete’s village.  They will stay together as a team along with all the other teams attending the event.</a:t>
            </a:r>
          </a:p>
          <a:p>
            <a:pPr marL="474979" lvl="1" indent="-237490">
              <a:lnSpc>
                <a:spcPts val="2639"/>
              </a:lnSpc>
              <a:buFont typeface="Arial"/>
              <a:buChar char="•"/>
            </a:pPr>
            <a:r>
              <a:rPr lang="en-US" sz="2000" spc="-65" dirty="0">
                <a:solidFill>
                  <a:srgbClr val="000000"/>
                </a:solidFill>
                <a:latin typeface="Open Sauce"/>
              </a:rPr>
              <a:t>On top of competing, athletes will attend events with other sports, and activities are planned all week for events, to encourage athlete socializing.</a:t>
            </a:r>
          </a:p>
          <a:p>
            <a:pPr marL="474979" lvl="1" indent="-237490">
              <a:lnSpc>
                <a:spcPts val="2639"/>
              </a:lnSpc>
              <a:buFont typeface="Arial"/>
              <a:buChar char="•"/>
            </a:pPr>
            <a:r>
              <a:rPr lang="en-US" sz="2000" spc="-65" dirty="0">
                <a:solidFill>
                  <a:srgbClr val="000000"/>
                </a:solidFill>
                <a:latin typeface="Open Sauce"/>
              </a:rPr>
              <a:t>All food will be provided by the games and are selected by nutritionists</a:t>
            </a:r>
          </a:p>
          <a:p>
            <a:pPr marL="474979" lvl="1" indent="-237490">
              <a:lnSpc>
                <a:spcPts val="2639"/>
              </a:lnSpc>
              <a:buFont typeface="Arial"/>
              <a:buChar char="•"/>
            </a:pPr>
            <a:r>
              <a:rPr lang="en-US" sz="2000" spc="-65" dirty="0">
                <a:solidFill>
                  <a:srgbClr val="000000"/>
                </a:solidFill>
                <a:latin typeface="Open Sauce"/>
              </a:rPr>
              <a:t>There is a full on medical clinic available at Athlete’s village for any injuries or illness.  Athletes can also books massages and with chiropractors free of cost as well.  Sport Psychologists are available to athletes all week long.</a:t>
            </a:r>
          </a:p>
          <a:p>
            <a:pPr marL="237489" lvl="1">
              <a:lnSpc>
                <a:spcPts val="2639"/>
              </a:lnSpc>
            </a:pPr>
            <a:endParaRPr lang="en-US" sz="2000" spc="-65" dirty="0">
              <a:solidFill>
                <a:srgbClr val="000000"/>
              </a:solidFill>
              <a:latin typeface="Open Sauce"/>
            </a:endParaRPr>
          </a:p>
          <a:p>
            <a:pPr marL="474979" lvl="1" indent="-237490">
              <a:lnSpc>
                <a:spcPts val="2639"/>
              </a:lnSpc>
              <a:buFont typeface="Arial"/>
              <a:buChar char="•"/>
            </a:pPr>
            <a:r>
              <a:rPr lang="en-US" sz="2000" b="1" spc="-65" dirty="0">
                <a:solidFill>
                  <a:srgbClr val="000000"/>
                </a:solidFill>
                <a:latin typeface="Open Sauce"/>
              </a:rPr>
              <a:t>DATES</a:t>
            </a:r>
          </a:p>
          <a:p>
            <a:pPr marL="932179" lvl="2" indent="-237490">
              <a:lnSpc>
                <a:spcPts val="2639"/>
              </a:lnSpc>
              <a:buFont typeface="Arial"/>
              <a:buChar char="•"/>
            </a:pPr>
            <a:r>
              <a:rPr lang="en-US" sz="2000" spc="-65" dirty="0">
                <a:solidFill>
                  <a:srgbClr val="000000"/>
                </a:solidFill>
                <a:latin typeface="Open Sauce"/>
              </a:rPr>
              <a:t>Female Team</a:t>
            </a:r>
          </a:p>
          <a:p>
            <a:pPr marL="1389379" lvl="3" indent="-237490">
              <a:lnSpc>
                <a:spcPts val="2639"/>
              </a:lnSpc>
              <a:buFont typeface="Arial"/>
              <a:buChar char="•"/>
            </a:pPr>
            <a:r>
              <a:rPr lang="en-US" sz="2000" spc="-65" dirty="0">
                <a:solidFill>
                  <a:srgbClr val="000000"/>
                </a:solidFill>
                <a:latin typeface="Open Sauce"/>
              </a:rPr>
              <a:t>Travel days: August 8</a:t>
            </a:r>
            <a:r>
              <a:rPr lang="en-US" sz="2000" spc="-65" baseline="30000" dirty="0">
                <a:solidFill>
                  <a:srgbClr val="000000"/>
                </a:solidFill>
                <a:latin typeface="Open Sauce"/>
              </a:rPr>
              <a:t>th</a:t>
            </a:r>
            <a:r>
              <a:rPr lang="en-US" sz="2000" spc="-65" dirty="0">
                <a:solidFill>
                  <a:srgbClr val="000000"/>
                </a:solidFill>
                <a:latin typeface="Open Sauce"/>
              </a:rPr>
              <a:t>, 2025 &amp; August 17</a:t>
            </a:r>
            <a:r>
              <a:rPr lang="en-US" sz="2000" spc="-65" baseline="30000" dirty="0">
                <a:solidFill>
                  <a:srgbClr val="000000"/>
                </a:solidFill>
                <a:latin typeface="Open Sauce"/>
              </a:rPr>
              <a:t>th</a:t>
            </a:r>
            <a:r>
              <a:rPr lang="en-US" sz="2000" spc="-65" dirty="0">
                <a:solidFill>
                  <a:srgbClr val="000000"/>
                </a:solidFill>
                <a:latin typeface="Open Sauce"/>
              </a:rPr>
              <a:t>, 2025  - Teams will be flown by chartered plans to Newfoundland.</a:t>
            </a:r>
          </a:p>
          <a:p>
            <a:pPr marL="1389379" lvl="3" indent="-237490">
              <a:lnSpc>
                <a:spcPts val="2639"/>
              </a:lnSpc>
              <a:buFont typeface="Arial"/>
              <a:buChar char="•"/>
            </a:pPr>
            <a:r>
              <a:rPr lang="en-US" sz="2000" spc="-65" dirty="0">
                <a:solidFill>
                  <a:srgbClr val="000000"/>
                </a:solidFill>
                <a:latin typeface="Open Sauce"/>
              </a:rPr>
              <a:t>Training Day: August 9</a:t>
            </a:r>
            <a:r>
              <a:rPr lang="en-US" sz="2000" spc="-65" baseline="30000" dirty="0">
                <a:solidFill>
                  <a:srgbClr val="000000"/>
                </a:solidFill>
                <a:latin typeface="Open Sauce"/>
              </a:rPr>
              <a:t>th</a:t>
            </a:r>
            <a:r>
              <a:rPr lang="en-US" sz="2000" spc="-65" dirty="0">
                <a:solidFill>
                  <a:srgbClr val="000000"/>
                </a:solidFill>
                <a:latin typeface="Open Sauce"/>
              </a:rPr>
              <a:t>, 2025</a:t>
            </a:r>
          </a:p>
          <a:p>
            <a:pPr marL="1389379" lvl="3" indent="-237490">
              <a:lnSpc>
                <a:spcPts val="2639"/>
              </a:lnSpc>
              <a:buFont typeface="Arial"/>
              <a:buChar char="•"/>
            </a:pPr>
            <a:r>
              <a:rPr lang="en-US" sz="2000" spc="-65" dirty="0">
                <a:solidFill>
                  <a:srgbClr val="000000"/>
                </a:solidFill>
                <a:latin typeface="Open Sauce"/>
              </a:rPr>
              <a:t>Competition Days: August 10</a:t>
            </a:r>
            <a:r>
              <a:rPr lang="en-US" sz="2000" spc="-65" baseline="30000" dirty="0">
                <a:solidFill>
                  <a:srgbClr val="000000"/>
                </a:solidFill>
                <a:latin typeface="Open Sauce"/>
              </a:rPr>
              <a:t>th</a:t>
            </a:r>
            <a:r>
              <a:rPr lang="en-US" sz="2000" spc="-65" dirty="0">
                <a:solidFill>
                  <a:srgbClr val="000000"/>
                </a:solidFill>
                <a:latin typeface="Open Sauce"/>
              </a:rPr>
              <a:t> to 16</a:t>
            </a:r>
            <a:r>
              <a:rPr lang="en-US" sz="2000" spc="-65" baseline="30000" dirty="0">
                <a:solidFill>
                  <a:srgbClr val="000000"/>
                </a:solidFill>
                <a:latin typeface="Open Sauce"/>
              </a:rPr>
              <a:t>th</a:t>
            </a:r>
            <a:r>
              <a:rPr lang="en-US" sz="2000" spc="-65" dirty="0">
                <a:solidFill>
                  <a:srgbClr val="000000"/>
                </a:solidFill>
                <a:latin typeface="Open Sauce"/>
              </a:rPr>
              <a:t>, 2025</a:t>
            </a:r>
          </a:p>
          <a:p>
            <a:pPr marL="932179" lvl="2" indent="-237490">
              <a:lnSpc>
                <a:spcPts val="2639"/>
              </a:lnSpc>
              <a:buFont typeface="Arial"/>
              <a:buChar char="•"/>
            </a:pPr>
            <a:r>
              <a:rPr lang="en-US" sz="2000" spc="-65" dirty="0">
                <a:solidFill>
                  <a:srgbClr val="000000"/>
                </a:solidFill>
                <a:latin typeface="Open Sauce"/>
              </a:rPr>
              <a:t>Male Team</a:t>
            </a:r>
          </a:p>
          <a:p>
            <a:pPr marL="1389379" lvl="3" indent="-237490">
              <a:lnSpc>
                <a:spcPts val="2639"/>
              </a:lnSpc>
              <a:buFont typeface="Arial"/>
              <a:buChar char="•"/>
            </a:pPr>
            <a:r>
              <a:rPr lang="en-US" sz="2000" spc="-65" dirty="0">
                <a:solidFill>
                  <a:srgbClr val="000000"/>
                </a:solidFill>
                <a:latin typeface="Open Sauce"/>
              </a:rPr>
              <a:t>Travel Days: August 17</a:t>
            </a:r>
            <a:r>
              <a:rPr lang="en-US" sz="2000" spc="-65" baseline="30000" dirty="0">
                <a:solidFill>
                  <a:srgbClr val="000000"/>
                </a:solidFill>
                <a:latin typeface="Open Sauce"/>
              </a:rPr>
              <a:t>th</a:t>
            </a:r>
            <a:r>
              <a:rPr lang="en-US" sz="2000" spc="-65" dirty="0">
                <a:solidFill>
                  <a:srgbClr val="000000"/>
                </a:solidFill>
                <a:latin typeface="Open Sauce"/>
              </a:rPr>
              <a:t>, 2025 &amp; 25</a:t>
            </a:r>
            <a:r>
              <a:rPr lang="en-US" sz="2000" spc="-65" baseline="30000" dirty="0">
                <a:solidFill>
                  <a:srgbClr val="000000"/>
                </a:solidFill>
                <a:latin typeface="Open Sauce"/>
              </a:rPr>
              <a:t>th</a:t>
            </a:r>
            <a:r>
              <a:rPr lang="en-US" sz="2000" spc="-65" dirty="0">
                <a:solidFill>
                  <a:srgbClr val="000000"/>
                </a:solidFill>
                <a:latin typeface="Open Sauce"/>
              </a:rPr>
              <a:t>, 2025</a:t>
            </a:r>
          </a:p>
          <a:p>
            <a:pPr marL="1389379" lvl="3" indent="-237490">
              <a:lnSpc>
                <a:spcPts val="2639"/>
              </a:lnSpc>
              <a:buFont typeface="Arial"/>
              <a:buChar char="•"/>
            </a:pPr>
            <a:r>
              <a:rPr lang="en-US" sz="2000" spc="-65" dirty="0">
                <a:solidFill>
                  <a:srgbClr val="000000"/>
                </a:solidFill>
                <a:latin typeface="Open Sauce"/>
              </a:rPr>
              <a:t>Training Day: August 18</a:t>
            </a:r>
            <a:r>
              <a:rPr lang="en-US" sz="2000" spc="-65" baseline="30000" dirty="0">
                <a:solidFill>
                  <a:srgbClr val="000000"/>
                </a:solidFill>
                <a:latin typeface="Open Sauce"/>
              </a:rPr>
              <a:t>th</a:t>
            </a:r>
            <a:r>
              <a:rPr lang="en-US" sz="2000" spc="-65" dirty="0">
                <a:solidFill>
                  <a:srgbClr val="000000"/>
                </a:solidFill>
                <a:latin typeface="Open Sauce"/>
              </a:rPr>
              <a:t>, 2025</a:t>
            </a:r>
          </a:p>
          <a:p>
            <a:pPr marL="1389379" lvl="3" indent="-237490">
              <a:lnSpc>
                <a:spcPts val="2639"/>
              </a:lnSpc>
              <a:buFont typeface="Arial"/>
              <a:buChar char="•"/>
            </a:pPr>
            <a:r>
              <a:rPr lang="en-US" sz="2000" spc="-65" dirty="0">
                <a:solidFill>
                  <a:srgbClr val="000000"/>
                </a:solidFill>
                <a:latin typeface="Open Sauce"/>
              </a:rPr>
              <a:t>Competition Days: August 19</a:t>
            </a:r>
            <a:r>
              <a:rPr lang="en-US" sz="2000" spc="-65" baseline="30000" dirty="0">
                <a:solidFill>
                  <a:srgbClr val="000000"/>
                </a:solidFill>
                <a:latin typeface="Open Sauce"/>
              </a:rPr>
              <a:t>th</a:t>
            </a:r>
            <a:r>
              <a:rPr lang="en-US" sz="2000" spc="-65" dirty="0">
                <a:solidFill>
                  <a:srgbClr val="000000"/>
                </a:solidFill>
                <a:latin typeface="Open Sauce"/>
              </a:rPr>
              <a:t>, 2025 to August 24</a:t>
            </a:r>
            <a:r>
              <a:rPr lang="en-US" sz="2000" spc="-65" baseline="30000" dirty="0">
                <a:solidFill>
                  <a:srgbClr val="000000"/>
                </a:solidFill>
                <a:latin typeface="Open Sauce"/>
              </a:rPr>
              <a:t>th</a:t>
            </a:r>
            <a:r>
              <a:rPr lang="en-US" sz="2000" spc="-65" dirty="0">
                <a:solidFill>
                  <a:srgbClr val="000000"/>
                </a:solidFill>
                <a:latin typeface="Open Sauce"/>
              </a:rPr>
              <a:t>, 2025</a:t>
            </a:r>
          </a:p>
        </p:txBody>
      </p:sp>
      <p:sp>
        <p:nvSpPr>
          <p:cNvPr id="15" name="TextBox 15"/>
          <p:cNvSpPr txBox="1"/>
          <p:nvPr/>
        </p:nvSpPr>
        <p:spPr>
          <a:xfrm>
            <a:off x="838200" y="419100"/>
            <a:ext cx="14058899" cy="1256754"/>
          </a:xfrm>
          <a:prstGeom prst="rect">
            <a:avLst/>
          </a:prstGeom>
        </p:spPr>
        <p:txBody>
          <a:bodyPr wrap="square" lIns="0" tIns="0" rIns="0" bIns="0" rtlCol="0" anchor="t">
            <a:spAutoFit/>
          </a:bodyPr>
          <a:lstStyle/>
          <a:p>
            <a:pPr>
              <a:lnSpc>
                <a:spcPts val="9799"/>
              </a:lnSpc>
            </a:pPr>
            <a:r>
              <a:rPr lang="en-US" sz="6999" spc="-559" dirty="0">
                <a:solidFill>
                  <a:srgbClr val="015F2E"/>
                </a:solidFill>
                <a:latin typeface="Martel Sans Bold Bold"/>
              </a:rPr>
              <a:t>INFORMATION ON CANADA GAMES</a:t>
            </a:r>
          </a:p>
        </p:txBody>
      </p:sp>
      <p:sp>
        <p:nvSpPr>
          <p:cNvPr id="16" name="Freeform 7">
            <a:extLst>
              <a:ext uri="{FF2B5EF4-FFF2-40B4-BE49-F238E27FC236}">
                <a16:creationId xmlns:a16="http://schemas.microsoft.com/office/drawing/2014/main" id="{5C417C2E-351F-A52F-FA48-CF972FC63083}"/>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17" name="Freeform 21">
            <a:extLst>
              <a:ext uri="{FF2B5EF4-FFF2-40B4-BE49-F238E27FC236}">
                <a16:creationId xmlns:a16="http://schemas.microsoft.com/office/drawing/2014/main" id="{40E26D7C-8CD5-7C57-9068-AE5FD4D4949A}"/>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18" name="Picture 17" descr="A logo with text overlay&#10;&#10;Description automatically generated">
            <a:extLst>
              <a:ext uri="{FF2B5EF4-FFF2-40B4-BE49-F238E27FC236}">
                <a16:creationId xmlns:a16="http://schemas.microsoft.com/office/drawing/2014/main" id="{742BC5BC-5188-1C14-30C3-7DA908D9E3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19" name="Picture 18" descr="A logo with a person in the middle&#10;&#10;Description automatically generated">
            <a:extLst>
              <a:ext uri="{FF2B5EF4-FFF2-40B4-BE49-F238E27FC236}">
                <a16:creationId xmlns:a16="http://schemas.microsoft.com/office/drawing/2014/main" id="{BAA8B312-0D5C-04AC-DFE1-27961D62F4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2" name="Freeform 2"/>
          <p:cNvSpPr/>
          <p:nvPr/>
        </p:nvSpPr>
        <p:spPr>
          <a:xfrm rot="5400000">
            <a:off x="9950403"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rot="5400000" flipH="1" flipV="1">
            <a:off x="12079801" y="4078801"/>
            <a:ext cx="10287000" cy="2129398"/>
          </a:xfrm>
          <a:custGeom>
            <a:avLst/>
            <a:gdLst/>
            <a:ahLst/>
            <a:cxnLst/>
            <a:rect l="l" t="t" r="r" b="b"/>
            <a:pathLst>
              <a:path w="10287000" h="2129398">
                <a:moveTo>
                  <a:pt x="10287000" y="2129398"/>
                </a:moveTo>
                <a:lnTo>
                  <a:pt x="0" y="2129398"/>
                </a:lnTo>
                <a:lnTo>
                  <a:pt x="0" y="0"/>
                </a:lnTo>
                <a:lnTo>
                  <a:pt x="10287000" y="0"/>
                </a:lnTo>
                <a:lnTo>
                  <a:pt x="10287000" y="2129398"/>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4" name="Freeform 4"/>
          <p:cNvSpPr/>
          <p:nvPr/>
        </p:nvSpPr>
        <p:spPr>
          <a:xfrm rot="-5400000">
            <a:off x="-2035128"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5" name="Freeform 5"/>
          <p:cNvSpPr/>
          <p:nvPr/>
        </p:nvSpPr>
        <p:spPr>
          <a:xfrm rot="-5400000" flipH="1" flipV="1">
            <a:off x="-4164526" y="4078801"/>
            <a:ext cx="10287000" cy="2129398"/>
          </a:xfrm>
          <a:custGeom>
            <a:avLst/>
            <a:gdLst/>
            <a:ahLst/>
            <a:cxnLst/>
            <a:rect l="l" t="t" r="r" b="b"/>
            <a:pathLst>
              <a:path w="10287000" h="2129398">
                <a:moveTo>
                  <a:pt x="10287000" y="2129398"/>
                </a:moveTo>
                <a:lnTo>
                  <a:pt x="0" y="2129398"/>
                </a:lnTo>
                <a:lnTo>
                  <a:pt x="0" y="0"/>
                </a:lnTo>
                <a:lnTo>
                  <a:pt x="10287000" y="0"/>
                </a:lnTo>
                <a:lnTo>
                  <a:pt x="10287000" y="2129398"/>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6" name="TextBox 6"/>
          <p:cNvSpPr txBox="1"/>
          <p:nvPr/>
        </p:nvSpPr>
        <p:spPr>
          <a:xfrm>
            <a:off x="4124686" y="2159700"/>
            <a:ext cx="9770409" cy="1982054"/>
          </a:xfrm>
          <a:prstGeom prst="rect">
            <a:avLst/>
          </a:prstGeom>
        </p:spPr>
        <p:txBody>
          <a:bodyPr lIns="0" tIns="0" rIns="0" bIns="0" rtlCol="0" anchor="t">
            <a:spAutoFit/>
          </a:bodyPr>
          <a:lstStyle/>
          <a:p>
            <a:pPr algn="ctr">
              <a:lnSpc>
                <a:spcPts val="16188"/>
              </a:lnSpc>
            </a:pPr>
            <a:r>
              <a:rPr lang="en-US" sz="11563" spc="-925" dirty="0">
                <a:solidFill>
                  <a:srgbClr val="000000"/>
                </a:solidFill>
                <a:latin typeface="Martel Sans Bold Bold"/>
              </a:rPr>
              <a:t>THANK YOU</a:t>
            </a:r>
          </a:p>
        </p:txBody>
      </p:sp>
      <p:sp>
        <p:nvSpPr>
          <p:cNvPr id="13" name="Freeform 7">
            <a:extLst>
              <a:ext uri="{FF2B5EF4-FFF2-40B4-BE49-F238E27FC236}">
                <a16:creationId xmlns:a16="http://schemas.microsoft.com/office/drawing/2014/main" id="{8A54BCCF-2477-3D71-D194-FDEC7E1A88BC}"/>
              </a:ext>
            </a:extLst>
          </p:cNvPr>
          <p:cNvSpPr/>
          <p:nvPr/>
        </p:nvSpPr>
        <p:spPr>
          <a:xfrm>
            <a:off x="3512671" y="4779613"/>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4"/>
            <a:stretch>
              <a:fillRect/>
            </a:stretch>
          </a:blipFill>
        </p:spPr>
        <p:txBody>
          <a:bodyPr/>
          <a:lstStyle/>
          <a:p>
            <a:endParaRPr lang="en-CA"/>
          </a:p>
        </p:txBody>
      </p:sp>
      <p:sp>
        <p:nvSpPr>
          <p:cNvPr id="14" name="Freeform 21">
            <a:extLst>
              <a:ext uri="{FF2B5EF4-FFF2-40B4-BE49-F238E27FC236}">
                <a16:creationId xmlns:a16="http://schemas.microsoft.com/office/drawing/2014/main" id="{26A836E2-F2D5-539E-62AB-F75561841F1D}"/>
              </a:ext>
            </a:extLst>
          </p:cNvPr>
          <p:cNvSpPr/>
          <p:nvPr/>
        </p:nvSpPr>
        <p:spPr>
          <a:xfrm>
            <a:off x="12476395" y="4779613"/>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5"/>
            <a:stretch>
              <a:fillRect/>
            </a:stretch>
          </a:blipFill>
        </p:spPr>
        <p:txBody>
          <a:bodyPr/>
          <a:lstStyle/>
          <a:p>
            <a:endParaRPr lang="en-CA"/>
          </a:p>
        </p:txBody>
      </p:sp>
      <p:pic>
        <p:nvPicPr>
          <p:cNvPr id="15" name="Picture 14" descr="A logo with text overlay&#10;&#10;Description automatically generated">
            <a:extLst>
              <a:ext uri="{FF2B5EF4-FFF2-40B4-BE49-F238E27FC236}">
                <a16:creationId xmlns:a16="http://schemas.microsoft.com/office/drawing/2014/main" id="{13D7E13E-13F9-EDEB-8CD9-2147EFB94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471" y="4610100"/>
            <a:ext cx="2652161" cy="1414486"/>
          </a:xfrm>
          <a:prstGeom prst="rect">
            <a:avLst/>
          </a:prstGeom>
        </p:spPr>
      </p:pic>
      <p:pic>
        <p:nvPicPr>
          <p:cNvPr id="16" name="Picture 15" descr="A logo with a person in the middle&#10;&#10;Description automatically generated">
            <a:extLst>
              <a:ext uri="{FF2B5EF4-FFF2-40B4-BE49-F238E27FC236}">
                <a16:creationId xmlns:a16="http://schemas.microsoft.com/office/drawing/2014/main" id="{FD63DC9D-3082-5AE8-3EC9-0A8C4B70D4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4296" y="4779613"/>
            <a:ext cx="2487435" cy="1105710"/>
          </a:xfrm>
          <a:prstGeom prst="rect">
            <a:avLst/>
          </a:prstGeom>
        </p:spPr>
      </p:pic>
      <p:sp>
        <p:nvSpPr>
          <p:cNvPr id="17" name="Freeform 8">
            <a:extLst>
              <a:ext uri="{FF2B5EF4-FFF2-40B4-BE49-F238E27FC236}">
                <a16:creationId xmlns:a16="http://schemas.microsoft.com/office/drawing/2014/main" id="{AA34A041-A81B-A392-0CF1-0B49F0C2E2C6}"/>
              </a:ext>
            </a:extLst>
          </p:cNvPr>
          <p:cNvSpPr/>
          <p:nvPr/>
        </p:nvSpPr>
        <p:spPr>
          <a:xfrm>
            <a:off x="8526699" y="6686924"/>
            <a:ext cx="265865" cy="265865"/>
          </a:xfrm>
          <a:custGeom>
            <a:avLst/>
            <a:gdLst/>
            <a:ahLst/>
            <a:cxnLst/>
            <a:rect l="l" t="t" r="r" b="b"/>
            <a:pathLst>
              <a:path w="265865" h="265865">
                <a:moveTo>
                  <a:pt x="0" y="0"/>
                </a:moveTo>
                <a:lnTo>
                  <a:pt x="265864" y="0"/>
                </a:lnTo>
                <a:lnTo>
                  <a:pt x="265864"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8" name="Freeform 9">
            <a:extLst>
              <a:ext uri="{FF2B5EF4-FFF2-40B4-BE49-F238E27FC236}">
                <a16:creationId xmlns:a16="http://schemas.microsoft.com/office/drawing/2014/main" id="{802FCC27-F437-04F0-2C7F-E2AF57DB383E}"/>
              </a:ext>
            </a:extLst>
          </p:cNvPr>
          <p:cNvSpPr/>
          <p:nvPr/>
        </p:nvSpPr>
        <p:spPr>
          <a:xfrm>
            <a:off x="8876958" y="6686924"/>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9" name="Freeform 10">
            <a:extLst>
              <a:ext uri="{FF2B5EF4-FFF2-40B4-BE49-F238E27FC236}">
                <a16:creationId xmlns:a16="http://schemas.microsoft.com/office/drawing/2014/main" id="{45EAAB96-BA31-4244-91CE-59B6D193284F}"/>
              </a:ext>
            </a:extLst>
          </p:cNvPr>
          <p:cNvSpPr/>
          <p:nvPr/>
        </p:nvSpPr>
        <p:spPr>
          <a:xfrm>
            <a:off x="9229571" y="6686924"/>
            <a:ext cx="265865" cy="265865"/>
          </a:xfrm>
          <a:custGeom>
            <a:avLst/>
            <a:gdLst/>
            <a:ahLst/>
            <a:cxnLst/>
            <a:rect l="l" t="t" r="r" b="b"/>
            <a:pathLst>
              <a:path w="265865" h="265865">
                <a:moveTo>
                  <a:pt x="0" y="0"/>
                </a:moveTo>
                <a:lnTo>
                  <a:pt x="265864" y="0"/>
                </a:lnTo>
                <a:lnTo>
                  <a:pt x="265864" y="265865"/>
                </a:lnTo>
                <a:lnTo>
                  <a:pt x="0" y="2658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AutoShape 6"/>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7" name="Freeform 7"/>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18" name="AutoShape 18"/>
          <p:cNvSpPr/>
          <p:nvPr/>
        </p:nvSpPr>
        <p:spPr>
          <a:xfrm rot="-10800000">
            <a:off x="1111965" y="2809468"/>
            <a:ext cx="754403" cy="0"/>
          </a:xfrm>
          <a:prstGeom prst="line">
            <a:avLst/>
          </a:prstGeom>
          <a:ln w="47625" cap="flat">
            <a:solidFill>
              <a:srgbClr val="0A6836"/>
            </a:solidFill>
            <a:prstDash val="solid"/>
            <a:headEnd type="none" w="sm" len="sm"/>
            <a:tailEnd type="none" w="sm" len="sm"/>
          </a:ln>
        </p:spPr>
        <p:txBody>
          <a:bodyPr/>
          <a:lstStyle/>
          <a:p>
            <a:endParaRPr lang="en-CA"/>
          </a:p>
        </p:txBody>
      </p:sp>
      <p:sp>
        <p:nvSpPr>
          <p:cNvPr id="19" name="AutoShape 19"/>
          <p:cNvSpPr/>
          <p:nvPr/>
        </p:nvSpPr>
        <p:spPr>
          <a:xfrm rot="-10800000">
            <a:off x="1061339" y="3597971"/>
            <a:ext cx="754403" cy="0"/>
          </a:xfrm>
          <a:prstGeom prst="line">
            <a:avLst/>
          </a:prstGeom>
          <a:ln w="47625" cap="flat">
            <a:solidFill>
              <a:srgbClr val="F7B92A"/>
            </a:solidFill>
            <a:prstDash val="solid"/>
            <a:headEnd type="none" w="sm" len="sm"/>
            <a:tailEnd type="none" w="sm" len="sm"/>
          </a:ln>
        </p:spPr>
        <p:txBody>
          <a:bodyPr/>
          <a:lstStyle/>
          <a:p>
            <a:endParaRPr lang="en-CA"/>
          </a:p>
        </p:txBody>
      </p:sp>
      <p:sp>
        <p:nvSpPr>
          <p:cNvPr id="20" name="AutoShape 20"/>
          <p:cNvSpPr/>
          <p:nvPr/>
        </p:nvSpPr>
        <p:spPr>
          <a:xfrm rot="-10800000">
            <a:off x="1061338" y="4686300"/>
            <a:ext cx="754403" cy="0"/>
          </a:xfrm>
          <a:prstGeom prst="line">
            <a:avLst/>
          </a:prstGeom>
          <a:ln w="47625" cap="flat">
            <a:solidFill>
              <a:srgbClr val="0A6836"/>
            </a:solidFill>
            <a:prstDash val="solid"/>
            <a:headEnd type="none" w="sm" len="sm"/>
            <a:tailEnd type="none" w="sm" len="sm"/>
          </a:ln>
        </p:spPr>
        <p:txBody>
          <a:bodyPr/>
          <a:lstStyle/>
          <a:p>
            <a:endParaRPr lang="en-CA"/>
          </a:p>
        </p:txBody>
      </p:sp>
      <p:sp>
        <p:nvSpPr>
          <p:cNvPr id="21" name="Freeform 21"/>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sp>
        <p:nvSpPr>
          <p:cNvPr id="22" name="TextBox 22"/>
          <p:cNvSpPr txBox="1"/>
          <p:nvPr/>
        </p:nvSpPr>
        <p:spPr>
          <a:xfrm>
            <a:off x="899983" y="1368754"/>
            <a:ext cx="10769066" cy="1256754"/>
          </a:xfrm>
          <a:prstGeom prst="rect">
            <a:avLst/>
          </a:prstGeom>
        </p:spPr>
        <p:txBody>
          <a:bodyPr lIns="0" tIns="0" rIns="0" bIns="0" rtlCol="0" anchor="t">
            <a:spAutoFit/>
          </a:bodyPr>
          <a:lstStyle/>
          <a:p>
            <a:pPr>
              <a:lnSpc>
                <a:spcPts val="9799"/>
              </a:lnSpc>
            </a:pPr>
            <a:r>
              <a:rPr lang="en-US" sz="6999" spc="-559" dirty="0">
                <a:solidFill>
                  <a:srgbClr val="015F2E"/>
                </a:solidFill>
                <a:latin typeface="Martel Sans Bold Bold"/>
              </a:rPr>
              <a:t>2025 CSG U17 Box Teams</a:t>
            </a:r>
          </a:p>
        </p:txBody>
      </p:sp>
      <p:sp>
        <p:nvSpPr>
          <p:cNvPr id="23" name="TextBox 23"/>
          <p:cNvSpPr txBox="1"/>
          <p:nvPr/>
        </p:nvSpPr>
        <p:spPr>
          <a:xfrm>
            <a:off x="588977" y="2991777"/>
            <a:ext cx="6563972" cy="371475"/>
          </a:xfrm>
          <a:prstGeom prst="rect">
            <a:avLst/>
          </a:prstGeom>
        </p:spPr>
        <p:txBody>
          <a:bodyPr lIns="0" tIns="0" rIns="0" bIns="0" rtlCol="0" anchor="t">
            <a:spAutoFit/>
          </a:bodyPr>
          <a:lstStyle/>
          <a:p>
            <a:pPr algn="just">
              <a:lnSpc>
                <a:spcPts val="2927"/>
              </a:lnSpc>
            </a:pPr>
            <a:r>
              <a:rPr lang="en-US" sz="2439" spc="-73" dirty="0">
                <a:solidFill>
                  <a:srgbClr val="000000"/>
                </a:solidFill>
                <a:latin typeface="Open Sauce Bold"/>
              </a:rPr>
              <a:t>MALE TEAM – 2011 - 2008 BIRTH YEARS</a:t>
            </a:r>
          </a:p>
        </p:txBody>
      </p:sp>
      <p:sp>
        <p:nvSpPr>
          <p:cNvPr id="25" name="TextBox 25"/>
          <p:cNvSpPr txBox="1"/>
          <p:nvPr/>
        </p:nvSpPr>
        <p:spPr>
          <a:xfrm>
            <a:off x="588977" y="4872059"/>
            <a:ext cx="6563972" cy="371475"/>
          </a:xfrm>
          <a:prstGeom prst="rect">
            <a:avLst/>
          </a:prstGeom>
        </p:spPr>
        <p:txBody>
          <a:bodyPr lIns="0" tIns="0" rIns="0" bIns="0" rtlCol="0" anchor="t">
            <a:spAutoFit/>
          </a:bodyPr>
          <a:lstStyle/>
          <a:p>
            <a:pPr algn="just">
              <a:lnSpc>
                <a:spcPts val="2927"/>
              </a:lnSpc>
            </a:pPr>
            <a:r>
              <a:rPr lang="en-US" sz="2439" spc="-73">
                <a:solidFill>
                  <a:srgbClr val="F7FDF6"/>
                </a:solidFill>
                <a:latin typeface="Open Sauce Bold"/>
              </a:rPr>
              <a:t>U15 BOX TEAMS - 2010/2011 BIRTH YEARS</a:t>
            </a:r>
          </a:p>
        </p:txBody>
      </p:sp>
      <p:sp>
        <p:nvSpPr>
          <p:cNvPr id="27" name="TextBox 27"/>
          <p:cNvSpPr txBox="1"/>
          <p:nvPr/>
        </p:nvSpPr>
        <p:spPr>
          <a:xfrm>
            <a:off x="588977" y="3952004"/>
            <a:ext cx="6563972" cy="371897"/>
          </a:xfrm>
          <a:prstGeom prst="rect">
            <a:avLst/>
          </a:prstGeom>
        </p:spPr>
        <p:txBody>
          <a:bodyPr lIns="0" tIns="0" rIns="0" bIns="0" rtlCol="0" anchor="t">
            <a:spAutoFit/>
          </a:bodyPr>
          <a:lstStyle/>
          <a:p>
            <a:pPr algn="just">
              <a:lnSpc>
                <a:spcPts val="2927"/>
              </a:lnSpc>
            </a:pPr>
            <a:r>
              <a:rPr lang="en-US" sz="2439" spc="-73" dirty="0">
                <a:solidFill>
                  <a:srgbClr val="093200"/>
                </a:solidFill>
                <a:latin typeface="Open Sauce Bold"/>
              </a:rPr>
              <a:t>FEMALE TEAM – 2012 - 2008 BIRTH YEARS</a:t>
            </a:r>
          </a:p>
        </p:txBody>
      </p:sp>
      <p:sp>
        <p:nvSpPr>
          <p:cNvPr id="28" name="TextBox 28"/>
          <p:cNvSpPr txBox="1"/>
          <p:nvPr/>
        </p:nvSpPr>
        <p:spPr>
          <a:xfrm>
            <a:off x="547590" y="5586352"/>
            <a:ext cx="11969802" cy="884858"/>
          </a:xfrm>
          <a:prstGeom prst="rect">
            <a:avLst/>
          </a:prstGeom>
        </p:spPr>
        <p:txBody>
          <a:bodyPr lIns="0" tIns="0" rIns="0" bIns="0" rtlCol="0" anchor="t">
            <a:spAutoFit/>
          </a:bodyPr>
          <a:lstStyle/>
          <a:p>
            <a:pPr marL="409485" lvl="1" indent="-204743" algn="just">
              <a:lnSpc>
                <a:spcPts val="2275"/>
              </a:lnSpc>
              <a:buFont typeface="Arial"/>
              <a:buChar char="•"/>
            </a:pPr>
            <a:r>
              <a:rPr lang="en-US" sz="2000" spc="-56" dirty="0">
                <a:solidFill>
                  <a:srgbClr val="000000"/>
                </a:solidFill>
                <a:latin typeface="Open Sauce"/>
              </a:rPr>
              <a:t>16 Runners</a:t>
            </a:r>
          </a:p>
          <a:p>
            <a:pPr marL="409485" lvl="1" indent="-204743" algn="just">
              <a:lnSpc>
                <a:spcPts val="2275"/>
              </a:lnSpc>
              <a:buFont typeface="Arial"/>
              <a:buChar char="•"/>
            </a:pPr>
            <a:r>
              <a:rPr lang="en-US" sz="2000" spc="-56" dirty="0">
                <a:solidFill>
                  <a:srgbClr val="000000"/>
                </a:solidFill>
                <a:latin typeface="Open Sauce"/>
              </a:rPr>
              <a:t>2 Goalies</a:t>
            </a:r>
          </a:p>
          <a:p>
            <a:pPr marL="409485" lvl="1" indent="-204743" algn="just">
              <a:lnSpc>
                <a:spcPts val="2275"/>
              </a:lnSpc>
              <a:buFont typeface="Arial"/>
              <a:buChar char="•"/>
            </a:pPr>
            <a:r>
              <a:rPr lang="en-US" sz="2000" spc="-56" dirty="0">
                <a:solidFill>
                  <a:srgbClr val="000000"/>
                </a:solidFill>
                <a:latin typeface="Open Sauce"/>
              </a:rPr>
              <a:t>3 Over agers</a:t>
            </a:r>
          </a:p>
        </p:txBody>
      </p:sp>
      <p:pic>
        <p:nvPicPr>
          <p:cNvPr id="29" name="Picture 28" descr="A logo with text overlay&#10;&#10;Description automatically generated">
            <a:extLst>
              <a:ext uri="{FF2B5EF4-FFF2-40B4-BE49-F238E27FC236}">
                <a16:creationId xmlns:a16="http://schemas.microsoft.com/office/drawing/2014/main" id="{53AB8B5A-7525-E2B7-0645-2F0A651934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30" name="Picture 29" descr="A logo with a person in the middle&#10;&#10;Description automatically generated">
            <a:extLst>
              <a:ext uri="{FF2B5EF4-FFF2-40B4-BE49-F238E27FC236}">
                <a16:creationId xmlns:a16="http://schemas.microsoft.com/office/drawing/2014/main" id="{F9032ACE-9C39-5088-B93A-CC6E352AE7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
        <p:nvSpPr>
          <p:cNvPr id="31" name="TextBox 27">
            <a:extLst>
              <a:ext uri="{FF2B5EF4-FFF2-40B4-BE49-F238E27FC236}">
                <a16:creationId xmlns:a16="http://schemas.microsoft.com/office/drawing/2014/main" id="{CE1F565C-930E-0552-9212-0E9CE371D8A8}"/>
              </a:ext>
            </a:extLst>
          </p:cNvPr>
          <p:cNvSpPr txBox="1"/>
          <p:nvPr/>
        </p:nvSpPr>
        <p:spPr>
          <a:xfrm>
            <a:off x="588977" y="5079215"/>
            <a:ext cx="6563972" cy="371897"/>
          </a:xfrm>
          <a:prstGeom prst="rect">
            <a:avLst/>
          </a:prstGeom>
        </p:spPr>
        <p:txBody>
          <a:bodyPr lIns="0" tIns="0" rIns="0" bIns="0" rtlCol="0" anchor="t">
            <a:spAutoFit/>
          </a:bodyPr>
          <a:lstStyle/>
          <a:p>
            <a:pPr algn="just">
              <a:lnSpc>
                <a:spcPts val="2927"/>
              </a:lnSpc>
            </a:pPr>
            <a:r>
              <a:rPr lang="en-US" sz="2439" spc="-73" dirty="0">
                <a:solidFill>
                  <a:srgbClr val="093200"/>
                </a:solidFill>
                <a:latin typeface="Open Sauce Bold"/>
              </a:rPr>
              <a:t>ROSTER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097506"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AutoShape 6"/>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18" name="AutoShape 18"/>
          <p:cNvSpPr/>
          <p:nvPr/>
        </p:nvSpPr>
        <p:spPr>
          <a:xfrm rot="-10800000">
            <a:off x="1092727" y="2562137"/>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19" name="AutoShape 19"/>
          <p:cNvSpPr/>
          <p:nvPr/>
        </p:nvSpPr>
        <p:spPr>
          <a:xfrm rot="-10800000">
            <a:off x="1092727" y="4647208"/>
            <a:ext cx="836569" cy="0"/>
          </a:xfrm>
          <a:prstGeom prst="line">
            <a:avLst/>
          </a:prstGeom>
          <a:ln w="57150" cap="flat">
            <a:solidFill>
              <a:srgbClr val="F7B92A"/>
            </a:solidFill>
            <a:prstDash val="solid"/>
            <a:headEnd type="none" w="sm" len="sm"/>
            <a:tailEnd type="none" w="sm" len="sm"/>
          </a:ln>
        </p:spPr>
        <p:txBody>
          <a:bodyPr/>
          <a:lstStyle/>
          <a:p>
            <a:endParaRPr lang="en-CA"/>
          </a:p>
        </p:txBody>
      </p:sp>
      <p:sp>
        <p:nvSpPr>
          <p:cNvPr id="20" name="AutoShape 20"/>
          <p:cNvSpPr/>
          <p:nvPr/>
        </p:nvSpPr>
        <p:spPr>
          <a:xfrm rot="-10800000">
            <a:off x="1092727" y="6732280"/>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21" name="TextBox 21"/>
          <p:cNvSpPr txBox="1"/>
          <p:nvPr/>
        </p:nvSpPr>
        <p:spPr>
          <a:xfrm>
            <a:off x="512777" y="7495840"/>
            <a:ext cx="13273490" cy="1282402"/>
          </a:xfrm>
          <a:prstGeom prst="rect">
            <a:avLst/>
          </a:prstGeom>
        </p:spPr>
        <p:txBody>
          <a:bodyPr lIns="0" tIns="0" rIns="0" bIns="0" rtlCol="0" anchor="t">
            <a:spAutoFit/>
          </a:bodyPr>
          <a:lstStyle/>
          <a:p>
            <a:pPr marL="454085" lvl="1" indent="-227042" algn="just">
              <a:lnSpc>
                <a:spcPts val="2523"/>
              </a:lnSpc>
              <a:buFont typeface="Arial"/>
              <a:buChar char="•"/>
            </a:pPr>
            <a:r>
              <a:rPr lang="en-US" sz="2103" spc="-63" dirty="0">
                <a:solidFill>
                  <a:srgbClr val="000000"/>
                </a:solidFill>
                <a:latin typeface="Open Sauce"/>
              </a:rPr>
              <a:t>Male Team </a:t>
            </a:r>
            <a:r>
              <a:rPr lang="en-US" sz="2103" spc="-63" dirty="0">
                <a:solidFill>
                  <a:srgbClr val="0A6836"/>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MIKE AUCHSTAETTER</a:t>
            </a:r>
          </a:p>
          <a:p>
            <a:pPr marL="454085" lvl="1" indent="-227042" algn="just">
              <a:lnSpc>
                <a:spcPts val="2523"/>
              </a:lnSpc>
              <a:buFont typeface="Arial"/>
              <a:buChar char="•"/>
            </a:pPr>
            <a:r>
              <a:rPr lang="en-US" sz="2103" spc="-63" dirty="0">
                <a:solidFill>
                  <a:srgbClr val="000000"/>
                </a:solidFill>
                <a:latin typeface="Open Sauce"/>
              </a:rPr>
              <a:t>Female Team </a:t>
            </a:r>
            <a:r>
              <a:rPr lang="en-US" sz="2103" spc="-63" dirty="0">
                <a:solidFill>
                  <a:srgbClr val="0A6836"/>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RANDY LABRECQUE</a:t>
            </a:r>
          </a:p>
          <a:p>
            <a:pPr marL="227043" lvl="1" algn="just">
              <a:lnSpc>
                <a:spcPts val="2523"/>
              </a:lnSpc>
            </a:pPr>
            <a:endParaRPr lang="en-US" sz="2103" spc="-63" dirty="0">
              <a:solidFill>
                <a:srgbClr val="000000"/>
              </a:solidFill>
              <a:latin typeface="Open Sauce Bold"/>
            </a:endParaRPr>
          </a:p>
          <a:p>
            <a:pPr algn="just">
              <a:lnSpc>
                <a:spcPts val="2523"/>
              </a:lnSpc>
            </a:pPr>
            <a:endParaRPr lang="en-US" sz="2103" spc="-63" dirty="0">
              <a:solidFill>
                <a:srgbClr val="000000"/>
              </a:solidFill>
              <a:latin typeface="Open Sauce Bold"/>
            </a:endParaRPr>
          </a:p>
        </p:txBody>
      </p:sp>
      <p:sp>
        <p:nvSpPr>
          <p:cNvPr id="28" name="TextBox 28"/>
          <p:cNvSpPr txBox="1"/>
          <p:nvPr/>
        </p:nvSpPr>
        <p:spPr>
          <a:xfrm>
            <a:off x="899983" y="1368754"/>
            <a:ext cx="10769066" cy="1256754"/>
          </a:xfrm>
          <a:prstGeom prst="rect">
            <a:avLst/>
          </a:prstGeom>
        </p:spPr>
        <p:txBody>
          <a:bodyPr lIns="0" tIns="0" rIns="0" bIns="0" rtlCol="0" anchor="t">
            <a:spAutoFit/>
          </a:bodyPr>
          <a:lstStyle/>
          <a:p>
            <a:pPr>
              <a:lnSpc>
                <a:spcPts val="9799"/>
              </a:lnSpc>
            </a:pPr>
            <a:r>
              <a:rPr lang="en-US" sz="6999" spc="-559" dirty="0">
                <a:solidFill>
                  <a:srgbClr val="015F2E"/>
                </a:solidFill>
                <a:latin typeface="Martel Sans Bold Bold"/>
              </a:rPr>
              <a:t>2025 CSG Coaches</a:t>
            </a:r>
          </a:p>
        </p:txBody>
      </p:sp>
      <p:sp>
        <p:nvSpPr>
          <p:cNvPr id="29" name="TextBox 29"/>
          <p:cNvSpPr txBox="1"/>
          <p:nvPr/>
        </p:nvSpPr>
        <p:spPr>
          <a:xfrm>
            <a:off x="512777" y="2778404"/>
            <a:ext cx="7278885" cy="410369"/>
          </a:xfrm>
          <a:prstGeom prst="rect">
            <a:avLst/>
          </a:prstGeom>
        </p:spPr>
        <p:txBody>
          <a:bodyPr lIns="0" tIns="0" rIns="0" bIns="0" rtlCol="0" anchor="t">
            <a:spAutoFit/>
          </a:bodyPr>
          <a:lstStyle/>
          <a:p>
            <a:pPr algn="just">
              <a:lnSpc>
                <a:spcPts val="3246"/>
              </a:lnSpc>
            </a:pPr>
            <a:r>
              <a:rPr lang="en-US" sz="2705" spc="-81" dirty="0">
                <a:solidFill>
                  <a:srgbClr val="000000"/>
                </a:solidFill>
                <a:latin typeface="Open Sauce Bold"/>
              </a:rPr>
              <a:t>MALE TEAM </a:t>
            </a:r>
          </a:p>
        </p:txBody>
      </p:sp>
      <p:sp>
        <p:nvSpPr>
          <p:cNvPr id="30" name="TextBox 30"/>
          <p:cNvSpPr txBox="1"/>
          <p:nvPr/>
        </p:nvSpPr>
        <p:spPr>
          <a:xfrm>
            <a:off x="512777" y="3325696"/>
            <a:ext cx="13591156" cy="961802"/>
          </a:xfrm>
          <a:prstGeom prst="rect">
            <a:avLst/>
          </a:prstGeom>
        </p:spPr>
        <p:txBody>
          <a:bodyPr lIns="0" tIns="0" rIns="0" bIns="0" rtlCol="0" anchor="t">
            <a:spAutoFit/>
          </a:bodyPr>
          <a:lstStyle/>
          <a:p>
            <a:pPr marL="454083" lvl="1" indent="-227042" algn="just">
              <a:lnSpc>
                <a:spcPts val="2523"/>
              </a:lnSpc>
              <a:buFont typeface="Arial"/>
              <a:buChar char="•"/>
            </a:pPr>
            <a:r>
              <a:rPr lang="en-US" sz="2103" spc="-63" dirty="0">
                <a:solidFill>
                  <a:srgbClr val="000000"/>
                </a:solidFill>
                <a:latin typeface="Open Sauce"/>
              </a:rPr>
              <a:t>Head Coach </a:t>
            </a:r>
            <a:r>
              <a:rPr lang="en-US" sz="2103" spc="-63" dirty="0">
                <a:solidFill>
                  <a:srgbClr val="015F2E"/>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TYLER RYBCHINSKI</a:t>
            </a:r>
          </a:p>
          <a:p>
            <a:pPr marL="454083" lvl="1" indent="-227042" algn="just">
              <a:lnSpc>
                <a:spcPts val="2523"/>
              </a:lnSpc>
              <a:buFont typeface="Arial"/>
              <a:buChar char="•"/>
            </a:pPr>
            <a:r>
              <a:rPr lang="en-US" sz="2103" spc="-63" dirty="0">
                <a:solidFill>
                  <a:srgbClr val="000000"/>
                </a:solidFill>
                <a:latin typeface="Open Sauce"/>
              </a:rPr>
              <a:t>Assistant Coach </a:t>
            </a:r>
            <a:r>
              <a:rPr lang="en-US" sz="2103" spc="-63" dirty="0">
                <a:solidFill>
                  <a:srgbClr val="015F2E"/>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ADRIAN SORICHETTI</a:t>
            </a:r>
          </a:p>
          <a:p>
            <a:pPr marL="454083" lvl="1" indent="-227042" algn="just">
              <a:lnSpc>
                <a:spcPts val="2523"/>
              </a:lnSpc>
              <a:buFont typeface="Arial"/>
              <a:buChar char="•"/>
            </a:pPr>
            <a:r>
              <a:rPr lang="en-US" sz="2103" spc="-63" dirty="0">
                <a:solidFill>
                  <a:srgbClr val="000000"/>
                </a:solidFill>
                <a:latin typeface="Open Sauce"/>
              </a:rPr>
              <a:t>Assistant Coach </a:t>
            </a:r>
            <a:r>
              <a:rPr lang="en-US" sz="2103" spc="-63" dirty="0">
                <a:solidFill>
                  <a:srgbClr val="015F2E"/>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ED WHITEHOUSE</a:t>
            </a:r>
          </a:p>
        </p:txBody>
      </p:sp>
      <p:sp>
        <p:nvSpPr>
          <p:cNvPr id="31" name="TextBox 31"/>
          <p:cNvSpPr txBox="1"/>
          <p:nvPr/>
        </p:nvSpPr>
        <p:spPr>
          <a:xfrm>
            <a:off x="512777" y="4863475"/>
            <a:ext cx="7278885" cy="402319"/>
          </a:xfrm>
          <a:prstGeom prst="rect">
            <a:avLst/>
          </a:prstGeom>
        </p:spPr>
        <p:txBody>
          <a:bodyPr lIns="0" tIns="0" rIns="0" bIns="0" rtlCol="0" anchor="t">
            <a:spAutoFit/>
          </a:bodyPr>
          <a:lstStyle/>
          <a:p>
            <a:pPr algn="just">
              <a:lnSpc>
                <a:spcPts val="3246"/>
              </a:lnSpc>
            </a:pPr>
            <a:r>
              <a:rPr lang="en-US" sz="2705" spc="-81" dirty="0">
                <a:solidFill>
                  <a:srgbClr val="F7FDF6"/>
                </a:solidFill>
                <a:latin typeface="Open Sauce Bold"/>
              </a:rPr>
              <a:t>U15 BOX TEAMS </a:t>
            </a:r>
          </a:p>
        </p:txBody>
      </p:sp>
      <p:sp>
        <p:nvSpPr>
          <p:cNvPr id="32" name="TextBox 32"/>
          <p:cNvSpPr txBox="1"/>
          <p:nvPr/>
        </p:nvSpPr>
        <p:spPr>
          <a:xfrm>
            <a:off x="512777" y="5410768"/>
            <a:ext cx="13756840" cy="1282402"/>
          </a:xfrm>
          <a:prstGeom prst="rect">
            <a:avLst/>
          </a:prstGeom>
        </p:spPr>
        <p:txBody>
          <a:bodyPr lIns="0" tIns="0" rIns="0" bIns="0" rtlCol="0" anchor="t">
            <a:spAutoFit/>
          </a:bodyPr>
          <a:lstStyle/>
          <a:p>
            <a:pPr marL="454085" lvl="1" indent="-227042" algn="just">
              <a:lnSpc>
                <a:spcPts val="2523"/>
              </a:lnSpc>
              <a:buFont typeface="Arial"/>
              <a:buChar char="•"/>
            </a:pPr>
            <a:r>
              <a:rPr lang="en-US" sz="2103" spc="-63" dirty="0">
                <a:solidFill>
                  <a:srgbClr val="000000"/>
                </a:solidFill>
                <a:latin typeface="Open Sauce"/>
              </a:rPr>
              <a:t>Head Coach </a:t>
            </a:r>
            <a:r>
              <a:rPr lang="en-US" sz="2103" spc="-63" dirty="0">
                <a:solidFill>
                  <a:srgbClr val="F7B92A"/>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MATTHEW DALTON</a:t>
            </a:r>
          </a:p>
          <a:p>
            <a:pPr marL="454085" lvl="1" indent="-227042" algn="just">
              <a:lnSpc>
                <a:spcPts val="2523"/>
              </a:lnSpc>
              <a:buFont typeface="Arial"/>
              <a:buChar char="•"/>
            </a:pPr>
            <a:r>
              <a:rPr lang="en-US" sz="2103" spc="-63" dirty="0">
                <a:solidFill>
                  <a:srgbClr val="000000"/>
                </a:solidFill>
                <a:latin typeface="Open Sauce"/>
              </a:rPr>
              <a:t>Assistant Coach </a:t>
            </a:r>
            <a:r>
              <a:rPr lang="en-US" sz="2103" spc="-63" dirty="0">
                <a:solidFill>
                  <a:srgbClr val="F7B92A"/>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PAIGE MASON</a:t>
            </a:r>
          </a:p>
          <a:p>
            <a:pPr marL="454085" lvl="1" indent="-227042" algn="just">
              <a:lnSpc>
                <a:spcPts val="2523"/>
              </a:lnSpc>
              <a:buFont typeface="Arial"/>
              <a:buChar char="•"/>
            </a:pPr>
            <a:r>
              <a:rPr lang="en-US" sz="2103" spc="-63" dirty="0">
                <a:solidFill>
                  <a:srgbClr val="000000"/>
                </a:solidFill>
                <a:latin typeface="Open Sauce"/>
              </a:rPr>
              <a:t>Assistant Coach </a:t>
            </a:r>
            <a:r>
              <a:rPr lang="en-US" sz="2103" spc="-63" dirty="0">
                <a:solidFill>
                  <a:srgbClr val="F7B92A"/>
                </a:solidFill>
                <a:latin typeface="Open Sauce Bold"/>
              </a:rPr>
              <a:t>|</a:t>
            </a:r>
            <a:r>
              <a:rPr lang="en-US" sz="2103" spc="-63" dirty="0">
                <a:solidFill>
                  <a:srgbClr val="000000"/>
                </a:solidFill>
                <a:latin typeface="Open Sauce"/>
              </a:rPr>
              <a:t> </a:t>
            </a:r>
            <a:r>
              <a:rPr lang="en-US" sz="2103" spc="-63" dirty="0">
                <a:solidFill>
                  <a:srgbClr val="000000"/>
                </a:solidFill>
                <a:latin typeface="Open Sauce Bold"/>
              </a:rPr>
              <a:t>JESSICA BENNING</a:t>
            </a:r>
          </a:p>
          <a:p>
            <a:pPr algn="just">
              <a:lnSpc>
                <a:spcPts val="2523"/>
              </a:lnSpc>
            </a:pPr>
            <a:endParaRPr lang="en-US" sz="2103" spc="-63" dirty="0">
              <a:solidFill>
                <a:srgbClr val="000000"/>
              </a:solidFill>
              <a:latin typeface="Open Sauce Bold"/>
            </a:endParaRPr>
          </a:p>
        </p:txBody>
      </p:sp>
      <p:sp>
        <p:nvSpPr>
          <p:cNvPr id="33" name="TextBox 33"/>
          <p:cNvSpPr txBox="1"/>
          <p:nvPr/>
        </p:nvSpPr>
        <p:spPr>
          <a:xfrm>
            <a:off x="512777" y="6948547"/>
            <a:ext cx="7278885" cy="410369"/>
          </a:xfrm>
          <a:prstGeom prst="rect">
            <a:avLst/>
          </a:prstGeom>
        </p:spPr>
        <p:txBody>
          <a:bodyPr lIns="0" tIns="0" rIns="0" bIns="0" rtlCol="0" anchor="t">
            <a:spAutoFit/>
          </a:bodyPr>
          <a:lstStyle/>
          <a:p>
            <a:pPr algn="just">
              <a:lnSpc>
                <a:spcPts val="3246"/>
              </a:lnSpc>
            </a:pPr>
            <a:r>
              <a:rPr lang="en-US" sz="2705" spc="-81" dirty="0">
                <a:solidFill>
                  <a:srgbClr val="093200"/>
                </a:solidFill>
                <a:latin typeface="Open Sauce Bold"/>
              </a:rPr>
              <a:t>ALTERNATE COACHES </a:t>
            </a:r>
          </a:p>
        </p:txBody>
      </p:sp>
      <p:sp>
        <p:nvSpPr>
          <p:cNvPr id="34" name="Freeform 7">
            <a:extLst>
              <a:ext uri="{FF2B5EF4-FFF2-40B4-BE49-F238E27FC236}">
                <a16:creationId xmlns:a16="http://schemas.microsoft.com/office/drawing/2014/main" id="{7BD971D4-C917-AFAE-A070-AA526F00A873}"/>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35" name="Freeform 21">
            <a:extLst>
              <a:ext uri="{FF2B5EF4-FFF2-40B4-BE49-F238E27FC236}">
                <a16:creationId xmlns:a16="http://schemas.microsoft.com/office/drawing/2014/main" id="{32F6357A-F091-8C8A-77D9-46987BCCBAB3}"/>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36" name="Picture 35" descr="A logo with text overlay&#10;&#10;Description automatically generated">
            <a:extLst>
              <a:ext uri="{FF2B5EF4-FFF2-40B4-BE49-F238E27FC236}">
                <a16:creationId xmlns:a16="http://schemas.microsoft.com/office/drawing/2014/main" id="{BB7460DF-2C3D-83AA-BBFD-34D971910A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37" name="Picture 36" descr="A logo with a person in the middle&#10;&#10;Description automatically generated">
            <a:extLst>
              <a:ext uri="{FF2B5EF4-FFF2-40B4-BE49-F238E27FC236}">
                <a16:creationId xmlns:a16="http://schemas.microsoft.com/office/drawing/2014/main" id="{B9011A22-6C5E-AA1C-A617-6D27BE177E2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
        <p:nvSpPr>
          <p:cNvPr id="38" name="TextBox 29">
            <a:extLst>
              <a:ext uri="{FF2B5EF4-FFF2-40B4-BE49-F238E27FC236}">
                <a16:creationId xmlns:a16="http://schemas.microsoft.com/office/drawing/2014/main" id="{5FF67B3F-E857-CF4F-AC6B-2CD3B122E58C}"/>
              </a:ext>
            </a:extLst>
          </p:cNvPr>
          <p:cNvSpPr txBox="1"/>
          <p:nvPr/>
        </p:nvSpPr>
        <p:spPr>
          <a:xfrm>
            <a:off x="597831" y="4863475"/>
            <a:ext cx="7278885" cy="410369"/>
          </a:xfrm>
          <a:prstGeom prst="rect">
            <a:avLst/>
          </a:prstGeom>
        </p:spPr>
        <p:txBody>
          <a:bodyPr lIns="0" tIns="0" rIns="0" bIns="0" rtlCol="0" anchor="t">
            <a:spAutoFit/>
          </a:bodyPr>
          <a:lstStyle/>
          <a:p>
            <a:pPr algn="just">
              <a:lnSpc>
                <a:spcPts val="3246"/>
              </a:lnSpc>
            </a:pPr>
            <a:r>
              <a:rPr lang="en-US" sz="2705" spc="-81" dirty="0">
                <a:solidFill>
                  <a:srgbClr val="000000"/>
                </a:solidFill>
                <a:latin typeface="Open Sauce Bold"/>
              </a:rPr>
              <a:t>FEMALE TEAM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1" name="AutoShape 11"/>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13" name="TextBox 13"/>
          <p:cNvSpPr txBox="1"/>
          <p:nvPr/>
        </p:nvSpPr>
        <p:spPr>
          <a:xfrm>
            <a:off x="254985" y="3193881"/>
            <a:ext cx="12262407" cy="4616648"/>
          </a:xfrm>
          <a:prstGeom prst="rect">
            <a:avLst/>
          </a:prstGeom>
        </p:spPr>
        <p:txBody>
          <a:bodyPr lIns="0" tIns="0" rIns="0" bIns="0" rtlCol="0" anchor="t">
            <a:spAutoFit/>
          </a:bodyPr>
          <a:lstStyle/>
          <a:p>
            <a:pPr marL="518165" lvl="1" indent="-259082">
              <a:lnSpc>
                <a:spcPts val="2880"/>
              </a:lnSpc>
              <a:buFont typeface="Arial"/>
              <a:buChar char="•"/>
            </a:pPr>
            <a:r>
              <a:rPr lang="en-US" sz="2400" spc="-72" dirty="0">
                <a:solidFill>
                  <a:srgbClr val="000000"/>
                </a:solidFill>
                <a:latin typeface="Open Sauce"/>
              </a:rPr>
              <a:t>Athletes must be in good standing with the Saskatchewan Lacrosse Association.</a:t>
            </a:r>
          </a:p>
          <a:p>
            <a:pPr marL="259083" lvl="1">
              <a:lnSpc>
                <a:spcPts val="2880"/>
              </a:lnSpc>
            </a:pPr>
            <a:endParaRPr lang="en-US" sz="2400" spc="-72" dirty="0">
              <a:solidFill>
                <a:srgbClr val="000000"/>
              </a:solidFill>
              <a:latin typeface="Open Sauce"/>
            </a:endParaRPr>
          </a:p>
          <a:p>
            <a:pPr marL="518165" lvl="1" indent="-259082">
              <a:lnSpc>
                <a:spcPts val="2880"/>
              </a:lnSpc>
              <a:buFont typeface="Arial"/>
              <a:buChar char="•"/>
            </a:pPr>
            <a:r>
              <a:rPr lang="en-US" sz="2400" spc="-72" dirty="0">
                <a:solidFill>
                  <a:srgbClr val="000000"/>
                </a:solidFill>
                <a:latin typeface="Open Sauce"/>
              </a:rPr>
              <a:t>Athletes are to be residences of Saskatchewan.   If an athlete has recently moved (in the last 24 months), we can apply for an exemption.</a:t>
            </a:r>
          </a:p>
          <a:p>
            <a:pPr>
              <a:lnSpc>
                <a:spcPts val="1680"/>
              </a:lnSpc>
            </a:pPr>
            <a:endParaRPr lang="en-US" sz="2400" spc="-72" dirty="0">
              <a:solidFill>
                <a:srgbClr val="000000"/>
              </a:solidFill>
              <a:latin typeface="Open Sauce"/>
            </a:endParaRPr>
          </a:p>
          <a:p>
            <a:pPr>
              <a:lnSpc>
                <a:spcPts val="1560"/>
              </a:lnSpc>
            </a:pPr>
            <a:endParaRPr lang="en-US" sz="2400" spc="-72" dirty="0">
              <a:solidFill>
                <a:srgbClr val="000000"/>
              </a:solidFill>
              <a:latin typeface="Open Sauce"/>
            </a:endParaRPr>
          </a:p>
          <a:p>
            <a:pPr marL="518165" lvl="1" indent="-259082">
              <a:lnSpc>
                <a:spcPts val="2880"/>
              </a:lnSpc>
              <a:buFont typeface="Arial"/>
              <a:buChar char="•"/>
            </a:pPr>
            <a:r>
              <a:rPr lang="en-US" sz="2400" spc="-72" dirty="0">
                <a:solidFill>
                  <a:srgbClr val="000000"/>
                </a:solidFill>
                <a:latin typeface="Open Sauce"/>
              </a:rPr>
              <a:t>All Athletes must complete the Anti-Doping Module (we are checking to see if any that took last year are good for this year)</a:t>
            </a:r>
          </a:p>
          <a:p>
            <a:pPr>
              <a:lnSpc>
                <a:spcPts val="1680"/>
              </a:lnSpc>
            </a:pPr>
            <a:endParaRPr lang="en-US" sz="2400" spc="-72" dirty="0">
              <a:solidFill>
                <a:srgbClr val="000000"/>
              </a:solidFill>
              <a:latin typeface="Open Sauce"/>
            </a:endParaRPr>
          </a:p>
          <a:p>
            <a:pPr marL="518165" lvl="1" indent="-259082">
              <a:lnSpc>
                <a:spcPts val="2880"/>
              </a:lnSpc>
              <a:buFont typeface="Arial"/>
              <a:buChar char="•"/>
            </a:pPr>
            <a:r>
              <a:rPr lang="en-US" sz="2400" spc="-72" dirty="0">
                <a:solidFill>
                  <a:srgbClr val="000000"/>
                </a:solidFill>
                <a:latin typeface="Open Sauce"/>
              </a:rPr>
              <a:t>All Athletes must complete the Safe Sport module if they didn’t last year.</a:t>
            </a:r>
          </a:p>
          <a:p>
            <a:pPr>
              <a:lnSpc>
                <a:spcPts val="1680"/>
              </a:lnSpc>
            </a:pPr>
            <a:endParaRPr lang="en-US" sz="2400" spc="-72" dirty="0">
              <a:solidFill>
                <a:srgbClr val="000000"/>
              </a:solidFill>
              <a:latin typeface="Open Sauce"/>
            </a:endParaRPr>
          </a:p>
          <a:p>
            <a:pPr>
              <a:lnSpc>
                <a:spcPts val="1200"/>
              </a:lnSpc>
            </a:pPr>
            <a:endParaRPr lang="en-US" sz="2400" spc="-72" dirty="0">
              <a:solidFill>
                <a:srgbClr val="000000"/>
              </a:solidFill>
              <a:latin typeface="Open Sauce"/>
            </a:endParaRPr>
          </a:p>
          <a:p>
            <a:pPr marL="474986" lvl="1" indent="-237493">
              <a:lnSpc>
                <a:spcPts val="2640"/>
              </a:lnSpc>
              <a:buFont typeface="Arial"/>
              <a:buChar char="•"/>
            </a:pPr>
            <a:r>
              <a:rPr lang="en-US" sz="2200" spc="-66" dirty="0">
                <a:solidFill>
                  <a:srgbClr val="000000"/>
                </a:solidFill>
                <a:latin typeface="Open Sauce"/>
              </a:rPr>
              <a:t>Attendance is mandatory at all events.    This is a prestigious event and requires all athlete's full commitment.  There will be attendance contracts, and any absences will need to be preapproved.</a:t>
            </a:r>
          </a:p>
        </p:txBody>
      </p:sp>
      <p:sp>
        <p:nvSpPr>
          <p:cNvPr id="15" name="TextBox 15"/>
          <p:cNvSpPr txBox="1"/>
          <p:nvPr/>
        </p:nvSpPr>
        <p:spPr>
          <a:xfrm>
            <a:off x="1028700" y="1342402"/>
            <a:ext cx="10560932" cy="1256754"/>
          </a:xfrm>
          <a:prstGeom prst="rect">
            <a:avLst/>
          </a:prstGeom>
        </p:spPr>
        <p:txBody>
          <a:bodyPr lIns="0" tIns="0" rIns="0" bIns="0" rtlCol="0" anchor="t">
            <a:spAutoFit/>
          </a:bodyPr>
          <a:lstStyle/>
          <a:p>
            <a:pPr>
              <a:lnSpc>
                <a:spcPts val="9799"/>
              </a:lnSpc>
            </a:pPr>
            <a:r>
              <a:rPr lang="en-US" sz="6999" spc="-559" dirty="0">
                <a:solidFill>
                  <a:srgbClr val="015F2E"/>
                </a:solidFill>
                <a:latin typeface="Martel Sans Bold Bold"/>
              </a:rPr>
              <a:t>Athlete Eligibility </a:t>
            </a:r>
          </a:p>
        </p:txBody>
      </p:sp>
      <p:sp>
        <p:nvSpPr>
          <p:cNvPr id="16" name="Freeform 7">
            <a:extLst>
              <a:ext uri="{FF2B5EF4-FFF2-40B4-BE49-F238E27FC236}">
                <a16:creationId xmlns:a16="http://schemas.microsoft.com/office/drawing/2014/main" id="{A28F63B2-D121-A617-DF0D-5B073B59FE6E}"/>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17" name="Freeform 21">
            <a:extLst>
              <a:ext uri="{FF2B5EF4-FFF2-40B4-BE49-F238E27FC236}">
                <a16:creationId xmlns:a16="http://schemas.microsoft.com/office/drawing/2014/main" id="{5BDB7ED7-5814-7E01-CBD6-CD0820F9D5B0}"/>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18" name="Picture 17" descr="A logo with text overlay&#10;&#10;Description automatically generated">
            <a:extLst>
              <a:ext uri="{FF2B5EF4-FFF2-40B4-BE49-F238E27FC236}">
                <a16:creationId xmlns:a16="http://schemas.microsoft.com/office/drawing/2014/main" id="{7FFEB6BC-AD5E-7838-6A85-1D0DDD87B4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19" name="Picture 18" descr="A logo with a person in the middle&#10;&#10;Description automatically generated">
            <a:extLst>
              <a:ext uri="{FF2B5EF4-FFF2-40B4-BE49-F238E27FC236}">
                <a16:creationId xmlns:a16="http://schemas.microsoft.com/office/drawing/2014/main" id="{2ED5EDBF-D357-E87F-7DE6-54CCDB611C1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AutoShape 6"/>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18" name="AutoShape 18"/>
          <p:cNvSpPr/>
          <p:nvPr/>
        </p:nvSpPr>
        <p:spPr>
          <a:xfrm rot="-10800000">
            <a:off x="1405347" y="2533446"/>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19" name="AutoShape 19"/>
          <p:cNvSpPr/>
          <p:nvPr/>
        </p:nvSpPr>
        <p:spPr>
          <a:xfrm rot="-10800000">
            <a:off x="1405347" y="4000019"/>
            <a:ext cx="836569" cy="0"/>
          </a:xfrm>
          <a:prstGeom prst="line">
            <a:avLst/>
          </a:prstGeom>
          <a:ln w="57150" cap="flat">
            <a:solidFill>
              <a:srgbClr val="F7B92A"/>
            </a:solidFill>
            <a:prstDash val="solid"/>
            <a:headEnd type="none" w="sm" len="sm"/>
            <a:tailEnd type="none" w="sm" len="sm"/>
          </a:ln>
        </p:spPr>
        <p:txBody>
          <a:bodyPr/>
          <a:lstStyle/>
          <a:p>
            <a:endParaRPr lang="en-CA"/>
          </a:p>
        </p:txBody>
      </p:sp>
      <p:sp>
        <p:nvSpPr>
          <p:cNvPr id="20" name="AutoShape 20"/>
          <p:cNvSpPr/>
          <p:nvPr/>
        </p:nvSpPr>
        <p:spPr>
          <a:xfrm rot="-10800000">
            <a:off x="1405347" y="5757884"/>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21" name="TextBox 21"/>
          <p:cNvSpPr txBox="1"/>
          <p:nvPr/>
        </p:nvSpPr>
        <p:spPr>
          <a:xfrm>
            <a:off x="825397" y="6575432"/>
            <a:ext cx="13273490" cy="609600"/>
          </a:xfrm>
          <a:prstGeom prst="rect">
            <a:avLst/>
          </a:prstGeom>
        </p:spPr>
        <p:txBody>
          <a:bodyPr lIns="0" tIns="0" rIns="0" bIns="0" rtlCol="0" anchor="t">
            <a:spAutoFit/>
          </a:bodyPr>
          <a:lstStyle/>
          <a:p>
            <a:pPr marL="432494" lvl="1" indent="-216247" algn="just">
              <a:lnSpc>
                <a:spcPts val="2403"/>
              </a:lnSpc>
              <a:buFont typeface="Arial"/>
              <a:buChar char="•"/>
            </a:pPr>
            <a:r>
              <a:rPr lang="en-US" sz="2003" spc="-60" dirty="0">
                <a:solidFill>
                  <a:srgbClr val="000000"/>
                </a:solidFill>
                <a:latin typeface="Open Sauce"/>
              </a:rPr>
              <a:t>We are looking to run an overnight training camp in July in similar fashion to how the PLL Camp is ran.</a:t>
            </a:r>
          </a:p>
          <a:p>
            <a:pPr algn="just">
              <a:lnSpc>
                <a:spcPts val="2403"/>
              </a:lnSpc>
            </a:pPr>
            <a:endParaRPr lang="en-US" sz="2003" spc="-60" dirty="0">
              <a:solidFill>
                <a:srgbClr val="000000"/>
              </a:solidFill>
              <a:latin typeface="Open Sauce"/>
            </a:endParaRPr>
          </a:p>
        </p:txBody>
      </p:sp>
      <p:sp>
        <p:nvSpPr>
          <p:cNvPr id="27" name="AutoShape 27"/>
          <p:cNvSpPr/>
          <p:nvPr/>
        </p:nvSpPr>
        <p:spPr>
          <a:xfrm rot="-10800000">
            <a:off x="1405347" y="7130960"/>
            <a:ext cx="836569" cy="0"/>
          </a:xfrm>
          <a:prstGeom prst="line">
            <a:avLst/>
          </a:prstGeom>
          <a:ln w="57150" cap="flat">
            <a:solidFill>
              <a:srgbClr val="F7B92A"/>
            </a:solidFill>
            <a:prstDash val="solid"/>
            <a:headEnd type="none" w="sm" len="sm"/>
            <a:tailEnd type="none" w="sm" len="sm"/>
          </a:ln>
        </p:spPr>
        <p:txBody>
          <a:bodyPr/>
          <a:lstStyle/>
          <a:p>
            <a:endParaRPr lang="en-CA"/>
          </a:p>
        </p:txBody>
      </p:sp>
      <p:sp>
        <p:nvSpPr>
          <p:cNvPr id="29" name="TextBox 29"/>
          <p:cNvSpPr txBox="1"/>
          <p:nvPr/>
        </p:nvSpPr>
        <p:spPr>
          <a:xfrm>
            <a:off x="825397" y="1342233"/>
            <a:ext cx="10769066" cy="1256754"/>
          </a:xfrm>
          <a:prstGeom prst="rect">
            <a:avLst/>
          </a:prstGeom>
        </p:spPr>
        <p:txBody>
          <a:bodyPr lIns="0" tIns="0" rIns="0" bIns="0" rtlCol="0" anchor="t">
            <a:spAutoFit/>
          </a:bodyPr>
          <a:lstStyle/>
          <a:p>
            <a:pPr>
              <a:lnSpc>
                <a:spcPts val="9799"/>
              </a:lnSpc>
            </a:pPr>
            <a:r>
              <a:rPr lang="en-US" sz="6999" spc="-559" dirty="0">
                <a:solidFill>
                  <a:srgbClr val="015F2E"/>
                </a:solidFill>
                <a:latin typeface="Martel Sans Bold Bold"/>
              </a:rPr>
              <a:t>Travel &amp; Competition</a:t>
            </a:r>
          </a:p>
        </p:txBody>
      </p:sp>
      <p:sp>
        <p:nvSpPr>
          <p:cNvPr id="30" name="TextBox 30"/>
          <p:cNvSpPr txBox="1"/>
          <p:nvPr/>
        </p:nvSpPr>
        <p:spPr>
          <a:xfrm>
            <a:off x="825397" y="2751882"/>
            <a:ext cx="7278885" cy="397545"/>
          </a:xfrm>
          <a:prstGeom prst="rect">
            <a:avLst/>
          </a:prstGeom>
        </p:spPr>
        <p:txBody>
          <a:bodyPr lIns="0" tIns="0" rIns="0" bIns="0" rtlCol="0" anchor="t">
            <a:spAutoFit/>
          </a:bodyPr>
          <a:lstStyle/>
          <a:p>
            <a:pPr algn="just">
              <a:lnSpc>
                <a:spcPts val="3126"/>
              </a:lnSpc>
            </a:pPr>
            <a:r>
              <a:rPr lang="en-US" sz="2605" spc="-78" dirty="0">
                <a:solidFill>
                  <a:srgbClr val="000000"/>
                </a:solidFill>
                <a:latin typeface="Open Sauce Bold"/>
              </a:rPr>
              <a:t>US BOX NATIONALS</a:t>
            </a:r>
          </a:p>
        </p:txBody>
      </p:sp>
      <p:sp>
        <p:nvSpPr>
          <p:cNvPr id="31" name="TextBox 31"/>
          <p:cNvSpPr txBox="1"/>
          <p:nvPr/>
        </p:nvSpPr>
        <p:spPr>
          <a:xfrm>
            <a:off x="825397" y="3214452"/>
            <a:ext cx="12509603" cy="615553"/>
          </a:xfrm>
          <a:prstGeom prst="rect">
            <a:avLst/>
          </a:prstGeom>
        </p:spPr>
        <p:txBody>
          <a:bodyPr wrap="square" lIns="0" tIns="0" rIns="0" bIns="0" rtlCol="0" anchor="t">
            <a:spAutoFit/>
          </a:bodyPr>
          <a:lstStyle/>
          <a:p>
            <a:pPr marL="432492" lvl="1" indent="-216246">
              <a:lnSpc>
                <a:spcPts val="2403"/>
              </a:lnSpc>
              <a:buFont typeface="Arial"/>
              <a:buChar char="•"/>
            </a:pPr>
            <a:r>
              <a:rPr lang="en-US" sz="2003" spc="-60" dirty="0">
                <a:solidFill>
                  <a:srgbClr val="000000"/>
                </a:solidFill>
                <a:latin typeface="Open Sauce"/>
              </a:rPr>
              <a:t>February 15</a:t>
            </a:r>
            <a:r>
              <a:rPr lang="en-US" sz="2003" spc="-60" baseline="30000" dirty="0">
                <a:solidFill>
                  <a:srgbClr val="000000"/>
                </a:solidFill>
                <a:latin typeface="Open Sauce"/>
              </a:rPr>
              <a:t>th</a:t>
            </a:r>
            <a:r>
              <a:rPr lang="en-US" sz="2003" spc="-60" dirty="0">
                <a:solidFill>
                  <a:srgbClr val="000000"/>
                </a:solidFill>
                <a:latin typeface="Open Sauce"/>
              </a:rPr>
              <a:t> &amp; 16</a:t>
            </a:r>
            <a:r>
              <a:rPr lang="en-US" sz="2003" spc="-60" baseline="30000" dirty="0">
                <a:solidFill>
                  <a:srgbClr val="000000"/>
                </a:solidFill>
                <a:latin typeface="Open Sauce"/>
              </a:rPr>
              <a:t>th</a:t>
            </a:r>
            <a:r>
              <a:rPr lang="en-US" sz="2003" spc="-60" dirty="0">
                <a:solidFill>
                  <a:srgbClr val="000000"/>
                </a:solidFill>
                <a:latin typeface="Open Sauce"/>
              </a:rPr>
              <a:t> the training Teams will compete at the US Box Nationals in Irvine, California.</a:t>
            </a:r>
          </a:p>
          <a:p>
            <a:pPr marL="432492" lvl="1" indent="-216246">
              <a:lnSpc>
                <a:spcPts val="2403"/>
              </a:lnSpc>
              <a:buFont typeface="Arial"/>
              <a:buChar char="•"/>
            </a:pPr>
            <a:r>
              <a:rPr lang="en-US" sz="2003" spc="-60" dirty="0">
                <a:solidFill>
                  <a:srgbClr val="000000"/>
                </a:solidFill>
                <a:latin typeface="Open Sauce"/>
              </a:rPr>
              <a:t>Athletes will travel with families with some team rules.  Chaperone options will be reviewed if needed</a:t>
            </a:r>
          </a:p>
        </p:txBody>
      </p:sp>
      <p:sp>
        <p:nvSpPr>
          <p:cNvPr id="32" name="TextBox 32"/>
          <p:cNvSpPr txBox="1"/>
          <p:nvPr/>
        </p:nvSpPr>
        <p:spPr>
          <a:xfrm>
            <a:off x="968327" y="4967197"/>
            <a:ext cx="7278885" cy="380946"/>
          </a:xfrm>
          <a:prstGeom prst="rect">
            <a:avLst/>
          </a:prstGeom>
        </p:spPr>
        <p:txBody>
          <a:bodyPr lIns="0" tIns="0" rIns="0" bIns="0" rtlCol="0" anchor="t">
            <a:spAutoFit/>
          </a:bodyPr>
          <a:lstStyle/>
          <a:p>
            <a:pPr algn="just">
              <a:lnSpc>
                <a:spcPts val="3126"/>
              </a:lnSpc>
            </a:pPr>
            <a:r>
              <a:rPr lang="en-US" sz="2605" spc="-78" dirty="0">
                <a:solidFill>
                  <a:srgbClr val="F7FDF6"/>
                </a:solidFill>
                <a:latin typeface="Open Sauce Bold"/>
              </a:rPr>
              <a:t>NATIONAL CHAMPIONSHIP </a:t>
            </a:r>
          </a:p>
        </p:txBody>
      </p:sp>
      <p:sp>
        <p:nvSpPr>
          <p:cNvPr id="34" name="TextBox 34"/>
          <p:cNvSpPr txBox="1"/>
          <p:nvPr/>
        </p:nvSpPr>
        <p:spPr>
          <a:xfrm>
            <a:off x="825397" y="4215100"/>
            <a:ext cx="7278885" cy="397545"/>
          </a:xfrm>
          <a:prstGeom prst="rect">
            <a:avLst/>
          </a:prstGeom>
        </p:spPr>
        <p:txBody>
          <a:bodyPr lIns="0" tIns="0" rIns="0" bIns="0" rtlCol="0" anchor="t">
            <a:spAutoFit/>
          </a:bodyPr>
          <a:lstStyle/>
          <a:p>
            <a:pPr algn="just">
              <a:lnSpc>
                <a:spcPts val="3126"/>
              </a:lnSpc>
            </a:pPr>
            <a:r>
              <a:rPr lang="en-US" sz="2605" spc="-78" dirty="0">
                <a:solidFill>
                  <a:srgbClr val="093200"/>
                </a:solidFill>
                <a:latin typeface="Open Sauce Bold"/>
              </a:rPr>
              <a:t>PRAIRIE CUP REGIONAL CHAMPIONSHIP</a:t>
            </a:r>
          </a:p>
        </p:txBody>
      </p:sp>
      <p:sp>
        <p:nvSpPr>
          <p:cNvPr id="35" name="TextBox 35"/>
          <p:cNvSpPr txBox="1"/>
          <p:nvPr/>
        </p:nvSpPr>
        <p:spPr>
          <a:xfrm>
            <a:off x="825397" y="7358072"/>
            <a:ext cx="7278885" cy="380946"/>
          </a:xfrm>
          <a:prstGeom prst="rect">
            <a:avLst/>
          </a:prstGeom>
        </p:spPr>
        <p:txBody>
          <a:bodyPr lIns="0" tIns="0" rIns="0" bIns="0" rtlCol="0" anchor="t">
            <a:spAutoFit/>
          </a:bodyPr>
          <a:lstStyle/>
          <a:p>
            <a:pPr algn="just">
              <a:lnSpc>
                <a:spcPts val="3126"/>
              </a:lnSpc>
            </a:pPr>
            <a:r>
              <a:rPr lang="en-US" sz="2605" spc="-78">
                <a:solidFill>
                  <a:srgbClr val="F7FDF6"/>
                </a:solidFill>
                <a:latin typeface="Open Sauce Bold"/>
              </a:rPr>
              <a:t>PRACTICES/CAMPS</a:t>
            </a:r>
          </a:p>
        </p:txBody>
      </p:sp>
      <p:sp>
        <p:nvSpPr>
          <p:cNvPr id="37" name="Freeform 7">
            <a:extLst>
              <a:ext uri="{FF2B5EF4-FFF2-40B4-BE49-F238E27FC236}">
                <a16:creationId xmlns:a16="http://schemas.microsoft.com/office/drawing/2014/main" id="{E8FB2F98-C890-973A-8E60-36727B70F342}"/>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38" name="Freeform 21">
            <a:extLst>
              <a:ext uri="{FF2B5EF4-FFF2-40B4-BE49-F238E27FC236}">
                <a16:creationId xmlns:a16="http://schemas.microsoft.com/office/drawing/2014/main" id="{49FA6356-FCF0-DA9B-A27F-7DF5B2BCEDDD}"/>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39" name="Picture 38" descr="A logo with text overlay&#10;&#10;Description automatically generated">
            <a:extLst>
              <a:ext uri="{FF2B5EF4-FFF2-40B4-BE49-F238E27FC236}">
                <a16:creationId xmlns:a16="http://schemas.microsoft.com/office/drawing/2014/main" id="{83E98CF9-9809-E751-F502-59E0B084DF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40" name="Picture 39" descr="A logo with a person in the middle&#10;&#10;Description automatically generated">
            <a:extLst>
              <a:ext uri="{FF2B5EF4-FFF2-40B4-BE49-F238E27FC236}">
                <a16:creationId xmlns:a16="http://schemas.microsoft.com/office/drawing/2014/main" id="{43CA3850-A50A-95D8-A18D-06DF96415E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
        <p:nvSpPr>
          <p:cNvPr id="41" name="TextBox 31">
            <a:extLst>
              <a:ext uri="{FF2B5EF4-FFF2-40B4-BE49-F238E27FC236}">
                <a16:creationId xmlns:a16="http://schemas.microsoft.com/office/drawing/2014/main" id="{43C886C8-3247-6C75-A9FE-1EE55CE650A4}"/>
              </a:ext>
            </a:extLst>
          </p:cNvPr>
          <p:cNvSpPr txBox="1"/>
          <p:nvPr/>
        </p:nvSpPr>
        <p:spPr>
          <a:xfrm>
            <a:off x="897211" y="4796331"/>
            <a:ext cx="11703299" cy="615553"/>
          </a:xfrm>
          <a:prstGeom prst="rect">
            <a:avLst/>
          </a:prstGeom>
        </p:spPr>
        <p:txBody>
          <a:bodyPr lIns="0" tIns="0" rIns="0" bIns="0" rtlCol="0" anchor="t">
            <a:spAutoFit/>
          </a:bodyPr>
          <a:lstStyle/>
          <a:p>
            <a:pPr marL="432492" lvl="1" indent="-216246">
              <a:lnSpc>
                <a:spcPts val="2403"/>
              </a:lnSpc>
              <a:buFont typeface="Arial"/>
              <a:buChar char="•"/>
            </a:pPr>
            <a:r>
              <a:rPr lang="en-US" sz="2003" spc="-60" dirty="0">
                <a:solidFill>
                  <a:srgbClr val="000000"/>
                </a:solidFill>
                <a:latin typeface="Open Sauce"/>
              </a:rPr>
              <a:t>In July the teams will attend the Prairie Cup Regional Championships in Brandon MB..</a:t>
            </a:r>
          </a:p>
          <a:p>
            <a:pPr marL="432492" lvl="1" indent="-216246">
              <a:lnSpc>
                <a:spcPts val="2403"/>
              </a:lnSpc>
              <a:buFont typeface="Arial"/>
              <a:buChar char="•"/>
            </a:pPr>
            <a:r>
              <a:rPr lang="en-US" sz="2003" spc="-60" dirty="0">
                <a:solidFill>
                  <a:srgbClr val="000000"/>
                </a:solidFill>
                <a:latin typeface="Open Sauce"/>
              </a:rPr>
              <a:t>Team will travel together</a:t>
            </a:r>
          </a:p>
        </p:txBody>
      </p:sp>
      <p:sp>
        <p:nvSpPr>
          <p:cNvPr id="42" name="TextBox 34">
            <a:extLst>
              <a:ext uri="{FF2B5EF4-FFF2-40B4-BE49-F238E27FC236}">
                <a16:creationId xmlns:a16="http://schemas.microsoft.com/office/drawing/2014/main" id="{403DBDCF-2E63-D17A-33B1-D00F90D3E9F3}"/>
              </a:ext>
            </a:extLst>
          </p:cNvPr>
          <p:cNvSpPr txBox="1"/>
          <p:nvPr/>
        </p:nvSpPr>
        <p:spPr>
          <a:xfrm>
            <a:off x="834922" y="5981755"/>
            <a:ext cx="7278885" cy="397545"/>
          </a:xfrm>
          <a:prstGeom prst="rect">
            <a:avLst/>
          </a:prstGeom>
        </p:spPr>
        <p:txBody>
          <a:bodyPr lIns="0" tIns="0" rIns="0" bIns="0" rtlCol="0" anchor="t">
            <a:spAutoFit/>
          </a:bodyPr>
          <a:lstStyle/>
          <a:p>
            <a:pPr algn="just">
              <a:lnSpc>
                <a:spcPts val="3126"/>
              </a:lnSpc>
            </a:pPr>
            <a:r>
              <a:rPr lang="en-US" sz="2605" spc="-78" dirty="0">
                <a:solidFill>
                  <a:srgbClr val="093200"/>
                </a:solidFill>
                <a:latin typeface="Open Sauce Bold"/>
              </a:rPr>
              <a:t>OVERNIGHT TRAINING CAMP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AutoShape 6"/>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18" name="AutoShape 18"/>
          <p:cNvSpPr/>
          <p:nvPr/>
        </p:nvSpPr>
        <p:spPr>
          <a:xfrm rot="-10800000">
            <a:off x="1405347" y="2533446"/>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19" name="AutoShape 19"/>
          <p:cNvSpPr/>
          <p:nvPr/>
        </p:nvSpPr>
        <p:spPr>
          <a:xfrm rot="-10800000">
            <a:off x="1405347" y="4000019"/>
            <a:ext cx="836569" cy="0"/>
          </a:xfrm>
          <a:prstGeom prst="line">
            <a:avLst/>
          </a:prstGeom>
          <a:ln w="57150" cap="flat">
            <a:solidFill>
              <a:srgbClr val="F7B92A"/>
            </a:solidFill>
            <a:prstDash val="solid"/>
            <a:headEnd type="none" w="sm" len="sm"/>
            <a:tailEnd type="none" w="sm" len="sm"/>
          </a:ln>
        </p:spPr>
        <p:txBody>
          <a:bodyPr/>
          <a:lstStyle/>
          <a:p>
            <a:endParaRPr lang="en-CA"/>
          </a:p>
        </p:txBody>
      </p:sp>
      <p:sp>
        <p:nvSpPr>
          <p:cNvPr id="20" name="AutoShape 20"/>
          <p:cNvSpPr/>
          <p:nvPr/>
        </p:nvSpPr>
        <p:spPr>
          <a:xfrm rot="-10800000">
            <a:off x="1405347" y="5524500"/>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21" name="TextBox 21"/>
          <p:cNvSpPr txBox="1"/>
          <p:nvPr/>
        </p:nvSpPr>
        <p:spPr>
          <a:xfrm>
            <a:off x="825397" y="6575432"/>
            <a:ext cx="13273490" cy="1231106"/>
          </a:xfrm>
          <a:prstGeom prst="rect">
            <a:avLst/>
          </a:prstGeom>
        </p:spPr>
        <p:txBody>
          <a:bodyPr lIns="0" tIns="0" rIns="0" bIns="0" rtlCol="0" anchor="t">
            <a:spAutoFit/>
          </a:bodyPr>
          <a:lstStyle/>
          <a:p>
            <a:pPr marL="432494" lvl="1" indent="-216247" algn="just">
              <a:lnSpc>
                <a:spcPts val="2403"/>
              </a:lnSpc>
              <a:buFont typeface="Arial"/>
              <a:buChar char="•"/>
            </a:pPr>
            <a:r>
              <a:rPr lang="en-US" sz="2003" spc="-60" dirty="0">
                <a:solidFill>
                  <a:srgbClr val="000000"/>
                </a:solidFill>
                <a:latin typeface="Open Sauce"/>
              </a:rPr>
              <a:t>During the Lacrosse season between May and June, the teams will have Team’s meetings arranged to review systems and video..</a:t>
            </a:r>
          </a:p>
          <a:p>
            <a:pPr marL="432494" lvl="1" indent="-216247" algn="just">
              <a:lnSpc>
                <a:spcPts val="2403"/>
              </a:lnSpc>
              <a:buFont typeface="Arial"/>
              <a:buChar char="•"/>
            </a:pPr>
            <a:r>
              <a:rPr lang="en-US" sz="2003" spc="-60" dirty="0">
                <a:solidFill>
                  <a:srgbClr val="000000"/>
                </a:solidFill>
                <a:latin typeface="Open Sauce"/>
              </a:rPr>
              <a:t>Sessions are going to be set up for the teams with Sports Psychologists and Sports Nutritionists.  Parents </a:t>
            </a:r>
          </a:p>
          <a:p>
            <a:pPr algn="just">
              <a:lnSpc>
                <a:spcPts val="2403"/>
              </a:lnSpc>
            </a:pPr>
            <a:endParaRPr lang="en-US" sz="2003" spc="-60" dirty="0">
              <a:solidFill>
                <a:srgbClr val="000000"/>
              </a:solidFill>
              <a:latin typeface="Open Sauce"/>
            </a:endParaRPr>
          </a:p>
        </p:txBody>
      </p:sp>
      <p:sp>
        <p:nvSpPr>
          <p:cNvPr id="27" name="AutoShape 27"/>
          <p:cNvSpPr/>
          <p:nvPr/>
        </p:nvSpPr>
        <p:spPr>
          <a:xfrm rot="-10800000">
            <a:off x="1294565" y="7962900"/>
            <a:ext cx="836569" cy="0"/>
          </a:xfrm>
          <a:prstGeom prst="line">
            <a:avLst/>
          </a:prstGeom>
          <a:ln w="57150" cap="flat">
            <a:solidFill>
              <a:srgbClr val="F7B92A"/>
            </a:solidFill>
            <a:prstDash val="solid"/>
            <a:headEnd type="none" w="sm" len="sm"/>
            <a:tailEnd type="none" w="sm" len="sm"/>
          </a:ln>
        </p:spPr>
        <p:txBody>
          <a:bodyPr/>
          <a:lstStyle/>
          <a:p>
            <a:endParaRPr lang="en-CA"/>
          </a:p>
        </p:txBody>
      </p:sp>
      <p:sp>
        <p:nvSpPr>
          <p:cNvPr id="29" name="TextBox 29"/>
          <p:cNvSpPr txBox="1"/>
          <p:nvPr/>
        </p:nvSpPr>
        <p:spPr>
          <a:xfrm>
            <a:off x="825397" y="1342233"/>
            <a:ext cx="10769066" cy="1256754"/>
          </a:xfrm>
          <a:prstGeom prst="rect">
            <a:avLst/>
          </a:prstGeom>
        </p:spPr>
        <p:txBody>
          <a:bodyPr lIns="0" tIns="0" rIns="0" bIns="0" rtlCol="0" anchor="t">
            <a:spAutoFit/>
          </a:bodyPr>
          <a:lstStyle/>
          <a:p>
            <a:pPr>
              <a:lnSpc>
                <a:spcPts val="9799"/>
              </a:lnSpc>
            </a:pPr>
            <a:r>
              <a:rPr lang="en-US" sz="6999" spc="-559" dirty="0">
                <a:solidFill>
                  <a:srgbClr val="015F2E"/>
                </a:solidFill>
                <a:latin typeface="Martel Sans Bold Bold"/>
              </a:rPr>
              <a:t>TRAINING</a:t>
            </a:r>
          </a:p>
        </p:txBody>
      </p:sp>
      <p:sp>
        <p:nvSpPr>
          <p:cNvPr id="30" name="TextBox 30"/>
          <p:cNvSpPr txBox="1"/>
          <p:nvPr/>
        </p:nvSpPr>
        <p:spPr>
          <a:xfrm>
            <a:off x="825397" y="2751882"/>
            <a:ext cx="7278885" cy="397545"/>
          </a:xfrm>
          <a:prstGeom prst="rect">
            <a:avLst/>
          </a:prstGeom>
        </p:spPr>
        <p:txBody>
          <a:bodyPr lIns="0" tIns="0" rIns="0" bIns="0" rtlCol="0" anchor="t">
            <a:spAutoFit/>
          </a:bodyPr>
          <a:lstStyle/>
          <a:p>
            <a:pPr algn="just">
              <a:lnSpc>
                <a:spcPts val="3126"/>
              </a:lnSpc>
            </a:pPr>
            <a:r>
              <a:rPr lang="en-US" sz="2605" spc="-78" dirty="0">
                <a:solidFill>
                  <a:srgbClr val="000000"/>
                </a:solidFill>
                <a:latin typeface="Open Sauce Bold"/>
              </a:rPr>
              <a:t>TRAINING CAMP TEAM</a:t>
            </a:r>
          </a:p>
        </p:txBody>
      </p:sp>
      <p:sp>
        <p:nvSpPr>
          <p:cNvPr id="31" name="TextBox 31"/>
          <p:cNvSpPr txBox="1"/>
          <p:nvPr/>
        </p:nvSpPr>
        <p:spPr>
          <a:xfrm>
            <a:off x="825397" y="3214452"/>
            <a:ext cx="13273490" cy="615553"/>
          </a:xfrm>
          <a:prstGeom prst="rect">
            <a:avLst/>
          </a:prstGeom>
        </p:spPr>
        <p:txBody>
          <a:bodyPr wrap="square" lIns="0" tIns="0" rIns="0" bIns="0" rtlCol="0" anchor="t">
            <a:spAutoFit/>
          </a:bodyPr>
          <a:lstStyle/>
          <a:p>
            <a:pPr marL="432492" lvl="1" indent="-216246">
              <a:lnSpc>
                <a:spcPts val="2403"/>
              </a:lnSpc>
              <a:buFont typeface="Arial"/>
              <a:buChar char="•"/>
            </a:pPr>
            <a:r>
              <a:rPr lang="en-US" sz="2003" spc="-60" dirty="0">
                <a:solidFill>
                  <a:srgbClr val="000000"/>
                </a:solidFill>
                <a:latin typeface="Open Sauce"/>
              </a:rPr>
              <a:t>Athletes selected to the Training Camp team will attend training from January to April, hopefully twice a month.  Still confirming dates and facilities but will try to align with Team Sask ID camp weekends.</a:t>
            </a:r>
          </a:p>
        </p:txBody>
      </p:sp>
      <p:sp>
        <p:nvSpPr>
          <p:cNvPr id="32" name="TextBox 32"/>
          <p:cNvSpPr txBox="1"/>
          <p:nvPr/>
        </p:nvSpPr>
        <p:spPr>
          <a:xfrm>
            <a:off x="968327" y="4967197"/>
            <a:ext cx="7278885" cy="380946"/>
          </a:xfrm>
          <a:prstGeom prst="rect">
            <a:avLst/>
          </a:prstGeom>
        </p:spPr>
        <p:txBody>
          <a:bodyPr lIns="0" tIns="0" rIns="0" bIns="0" rtlCol="0" anchor="t">
            <a:spAutoFit/>
          </a:bodyPr>
          <a:lstStyle/>
          <a:p>
            <a:pPr algn="just">
              <a:lnSpc>
                <a:spcPts val="3126"/>
              </a:lnSpc>
            </a:pPr>
            <a:r>
              <a:rPr lang="en-US" sz="2605" spc="-78" dirty="0">
                <a:solidFill>
                  <a:srgbClr val="F7FDF6"/>
                </a:solidFill>
                <a:latin typeface="Open Sauce Bold"/>
              </a:rPr>
              <a:t>NATIONAL CHAMPIONSHIP </a:t>
            </a:r>
          </a:p>
        </p:txBody>
      </p:sp>
      <p:sp>
        <p:nvSpPr>
          <p:cNvPr id="34" name="TextBox 34"/>
          <p:cNvSpPr txBox="1"/>
          <p:nvPr/>
        </p:nvSpPr>
        <p:spPr>
          <a:xfrm>
            <a:off x="825397" y="4215100"/>
            <a:ext cx="7278885" cy="397545"/>
          </a:xfrm>
          <a:prstGeom prst="rect">
            <a:avLst/>
          </a:prstGeom>
        </p:spPr>
        <p:txBody>
          <a:bodyPr lIns="0" tIns="0" rIns="0" bIns="0" rtlCol="0" anchor="t">
            <a:spAutoFit/>
          </a:bodyPr>
          <a:lstStyle/>
          <a:p>
            <a:pPr algn="just">
              <a:lnSpc>
                <a:spcPts val="3126"/>
              </a:lnSpc>
            </a:pPr>
            <a:r>
              <a:rPr lang="en-US" sz="2605" spc="-78" dirty="0">
                <a:solidFill>
                  <a:srgbClr val="093200"/>
                </a:solidFill>
                <a:latin typeface="Open Sauce Bold"/>
              </a:rPr>
              <a:t>TEAM PRACTICES</a:t>
            </a:r>
          </a:p>
        </p:txBody>
      </p:sp>
      <p:sp>
        <p:nvSpPr>
          <p:cNvPr id="35" name="TextBox 35"/>
          <p:cNvSpPr txBox="1"/>
          <p:nvPr/>
        </p:nvSpPr>
        <p:spPr>
          <a:xfrm>
            <a:off x="825397" y="7358072"/>
            <a:ext cx="7278885" cy="380946"/>
          </a:xfrm>
          <a:prstGeom prst="rect">
            <a:avLst/>
          </a:prstGeom>
        </p:spPr>
        <p:txBody>
          <a:bodyPr lIns="0" tIns="0" rIns="0" bIns="0" rtlCol="0" anchor="t">
            <a:spAutoFit/>
          </a:bodyPr>
          <a:lstStyle/>
          <a:p>
            <a:pPr algn="just">
              <a:lnSpc>
                <a:spcPts val="3126"/>
              </a:lnSpc>
            </a:pPr>
            <a:r>
              <a:rPr lang="en-US" sz="2605" spc="-78">
                <a:solidFill>
                  <a:srgbClr val="F7FDF6"/>
                </a:solidFill>
                <a:latin typeface="Open Sauce Bold"/>
              </a:rPr>
              <a:t>PRACTICES/CAMPS</a:t>
            </a:r>
          </a:p>
        </p:txBody>
      </p:sp>
      <p:sp>
        <p:nvSpPr>
          <p:cNvPr id="37" name="Freeform 7">
            <a:extLst>
              <a:ext uri="{FF2B5EF4-FFF2-40B4-BE49-F238E27FC236}">
                <a16:creationId xmlns:a16="http://schemas.microsoft.com/office/drawing/2014/main" id="{E8FB2F98-C890-973A-8E60-36727B70F342}"/>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38" name="Freeform 21">
            <a:extLst>
              <a:ext uri="{FF2B5EF4-FFF2-40B4-BE49-F238E27FC236}">
                <a16:creationId xmlns:a16="http://schemas.microsoft.com/office/drawing/2014/main" id="{49FA6356-FCF0-DA9B-A27F-7DF5B2BCEDDD}"/>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39" name="Picture 38" descr="A logo with text overlay&#10;&#10;Description automatically generated">
            <a:extLst>
              <a:ext uri="{FF2B5EF4-FFF2-40B4-BE49-F238E27FC236}">
                <a16:creationId xmlns:a16="http://schemas.microsoft.com/office/drawing/2014/main" id="{83E98CF9-9809-E751-F502-59E0B084DF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40" name="Picture 39" descr="A logo with a person in the middle&#10;&#10;Description automatically generated">
            <a:extLst>
              <a:ext uri="{FF2B5EF4-FFF2-40B4-BE49-F238E27FC236}">
                <a16:creationId xmlns:a16="http://schemas.microsoft.com/office/drawing/2014/main" id="{43CA3850-A50A-95D8-A18D-06DF96415E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
        <p:nvSpPr>
          <p:cNvPr id="41" name="TextBox 31">
            <a:extLst>
              <a:ext uri="{FF2B5EF4-FFF2-40B4-BE49-F238E27FC236}">
                <a16:creationId xmlns:a16="http://schemas.microsoft.com/office/drawing/2014/main" id="{43C886C8-3247-6C75-A9FE-1EE55CE650A4}"/>
              </a:ext>
            </a:extLst>
          </p:cNvPr>
          <p:cNvSpPr txBox="1"/>
          <p:nvPr/>
        </p:nvSpPr>
        <p:spPr>
          <a:xfrm>
            <a:off x="897211" y="4796331"/>
            <a:ext cx="11703299" cy="307777"/>
          </a:xfrm>
          <a:prstGeom prst="rect">
            <a:avLst/>
          </a:prstGeom>
        </p:spPr>
        <p:txBody>
          <a:bodyPr lIns="0" tIns="0" rIns="0" bIns="0" rtlCol="0" anchor="t">
            <a:spAutoFit/>
          </a:bodyPr>
          <a:lstStyle/>
          <a:p>
            <a:pPr marL="432492" lvl="1" indent="-216246">
              <a:lnSpc>
                <a:spcPts val="2403"/>
              </a:lnSpc>
              <a:buFont typeface="Arial"/>
              <a:buChar char="•"/>
            </a:pPr>
            <a:r>
              <a:rPr lang="en-US" sz="2003" spc="-60" dirty="0">
                <a:solidFill>
                  <a:srgbClr val="000000"/>
                </a:solidFill>
                <a:latin typeface="Open Sauce"/>
              </a:rPr>
              <a:t>Teams will practice most weekends in July and possible training camp.</a:t>
            </a:r>
          </a:p>
        </p:txBody>
      </p:sp>
      <p:sp>
        <p:nvSpPr>
          <p:cNvPr id="42" name="TextBox 34">
            <a:extLst>
              <a:ext uri="{FF2B5EF4-FFF2-40B4-BE49-F238E27FC236}">
                <a16:creationId xmlns:a16="http://schemas.microsoft.com/office/drawing/2014/main" id="{403DBDCF-2E63-D17A-33B1-D00F90D3E9F3}"/>
              </a:ext>
            </a:extLst>
          </p:cNvPr>
          <p:cNvSpPr txBox="1"/>
          <p:nvPr/>
        </p:nvSpPr>
        <p:spPr>
          <a:xfrm>
            <a:off x="825396" y="5866514"/>
            <a:ext cx="7278885" cy="397545"/>
          </a:xfrm>
          <a:prstGeom prst="rect">
            <a:avLst/>
          </a:prstGeom>
        </p:spPr>
        <p:txBody>
          <a:bodyPr lIns="0" tIns="0" rIns="0" bIns="0" rtlCol="0" anchor="t">
            <a:spAutoFit/>
          </a:bodyPr>
          <a:lstStyle/>
          <a:p>
            <a:pPr algn="just">
              <a:lnSpc>
                <a:spcPts val="3126"/>
              </a:lnSpc>
            </a:pPr>
            <a:r>
              <a:rPr lang="en-US" sz="2605" spc="-78" dirty="0">
                <a:solidFill>
                  <a:srgbClr val="093200"/>
                </a:solidFill>
                <a:latin typeface="Open Sauce Bold"/>
              </a:rPr>
              <a:t>OTHER TRAINING</a:t>
            </a:r>
          </a:p>
        </p:txBody>
      </p:sp>
    </p:spTree>
    <p:extLst>
      <p:ext uri="{BB962C8B-B14F-4D97-AF65-F5344CB8AC3E}">
        <p14:creationId xmlns:p14="http://schemas.microsoft.com/office/powerpoint/2010/main" val="196353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1" name="AutoShape 11"/>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14" name="TextBox 14"/>
          <p:cNvSpPr txBox="1"/>
          <p:nvPr/>
        </p:nvSpPr>
        <p:spPr>
          <a:xfrm>
            <a:off x="1028700" y="1342402"/>
            <a:ext cx="14315192" cy="1184275"/>
          </a:xfrm>
          <a:prstGeom prst="rect">
            <a:avLst/>
          </a:prstGeom>
        </p:spPr>
        <p:txBody>
          <a:bodyPr lIns="0" tIns="0" rIns="0" bIns="0" rtlCol="0" anchor="t">
            <a:spAutoFit/>
          </a:bodyPr>
          <a:lstStyle/>
          <a:p>
            <a:pPr>
              <a:lnSpc>
                <a:spcPts val="9799"/>
              </a:lnSpc>
            </a:pPr>
            <a:r>
              <a:rPr lang="en-US" sz="6999" spc="-559">
                <a:solidFill>
                  <a:srgbClr val="015F2E"/>
                </a:solidFill>
                <a:latin typeface="Martel Sans Bold Bold"/>
              </a:rPr>
              <a:t>Team Sask Selection Process</a:t>
            </a:r>
          </a:p>
        </p:txBody>
      </p:sp>
      <p:sp>
        <p:nvSpPr>
          <p:cNvPr id="15" name="TextBox 15"/>
          <p:cNvSpPr txBox="1"/>
          <p:nvPr/>
        </p:nvSpPr>
        <p:spPr>
          <a:xfrm>
            <a:off x="1028700" y="2873210"/>
            <a:ext cx="11198386" cy="762000"/>
          </a:xfrm>
          <a:prstGeom prst="rect">
            <a:avLst/>
          </a:prstGeom>
        </p:spPr>
        <p:txBody>
          <a:bodyPr lIns="0" tIns="0" rIns="0" bIns="0" rtlCol="0" anchor="t">
            <a:spAutoFit/>
          </a:bodyPr>
          <a:lstStyle/>
          <a:p>
            <a:pPr>
              <a:lnSpc>
                <a:spcPts val="3000"/>
              </a:lnSpc>
            </a:pPr>
            <a:r>
              <a:rPr lang="en-US" sz="2500" spc="-75" dirty="0">
                <a:solidFill>
                  <a:srgbClr val="000000"/>
                </a:solidFill>
                <a:latin typeface="Open Sauce"/>
              </a:rPr>
              <a:t>The selection process for all Team Sask/Jr. NLL teams will take place over the following events:</a:t>
            </a:r>
          </a:p>
        </p:txBody>
      </p:sp>
      <p:sp>
        <p:nvSpPr>
          <p:cNvPr id="16" name="TextBox 16"/>
          <p:cNvSpPr txBox="1"/>
          <p:nvPr/>
        </p:nvSpPr>
        <p:spPr>
          <a:xfrm>
            <a:off x="1538085" y="4139981"/>
            <a:ext cx="5324760" cy="380946"/>
          </a:xfrm>
          <a:prstGeom prst="rect">
            <a:avLst/>
          </a:prstGeom>
        </p:spPr>
        <p:txBody>
          <a:bodyPr lIns="0" tIns="0" rIns="0" bIns="0" rtlCol="0" anchor="t">
            <a:spAutoFit/>
          </a:bodyPr>
          <a:lstStyle/>
          <a:p>
            <a:pPr algn="just">
              <a:lnSpc>
                <a:spcPts val="3120"/>
              </a:lnSpc>
            </a:pPr>
            <a:r>
              <a:rPr lang="en-US" sz="2600" spc="-78">
                <a:solidFill>
                  <a:srgbClr val="000000"/>
                </a:solidFill>
                <a:latin typeface="Open Sauce Bold"/>
              </a:rPr>
              <a:t>. Open Talent ID Camps</a:t>
            </a:r>
          </a:p>
        </p:txBody>
      </p:sp>
      <p:sp>
        <p:nvSpPr>
          <p:cNvPr id="17" name="TextBox 17"/>
          <p:cNvSpPr txBox="1"/>
          <p:nvPr/>
        </p:nvSpPr>
        <p:spPr>
          <a:xfrm>
            <a:off x="1731572" y="4597154"/>
            <a:ext cx="5393478" cy="397545"/>
          </a:xfrm>
          <a:prstGeom prst="rect">
            <a:avLst/>
          </a:prstGeom>
        </p:spPr>
        <p:txBody>
          <a:bodyPr lIns="0" tIns="0" rIns="0" bIns="0" rtlCol="0" anchor="t">
            <a:spAutoFit/>
          </a:bodyPr>
          <a:lstStyle/>
          <a:p>
            <a:pPr algn="just">
              <a:lnSpc>
                <a:spcPts val="3120"/>
              </a:lnSpc>
            </a:pPr>
            <a:r>
              <a:rPr lang="en-US" sz="2600" spc="-78" dirty="0">
                <a:solidFill>
                  <a:srgbClr val="000000"/>
                </a:solidFill>
                <a:latin typeface="Open Sauce Bold"/>
              </a:rPr>
              <a:t>Training Camp</a:t>
            </a:r>
          </a:p>
        </p:txBody>
      </p:sp>
      <p:sp>
        <p:nvSpPr>
          <p:cNvPr id="18" name="TextBox 18"/>
          <p:cNvSpPr txBox="1"/>
          <p:nvPr/>
        </p:nvSpPr>
        <p:spPr>
          <a:xfrm>
            <a:off x="1538085" y="5054381"/>
            <a:ext cx="6441341" cy="397545"/>
          </a:xfrm>
          <a:prstGeom prst="rect">
            <a:avLst/>
          </a:prstGeom>
        </p:spPr>
        <p:txBody>
          <a:bodyPr lIns="0" tIns="0" rIns="0" bIns="0" rtlCol="0" anchor="t">
            <a:spAutoFit/>
          </a:bodyPr>
          <a:lstStyle/>
          <a:p>
            <a:pPr algn="just">
              <a:lnSpc>
                <a:spcPts val="3120"/>
              </a:lnSpc>
            </a:pPr>
            <a:r>
              <a:rPr lang="en-US" sz="2600" spc="-78" dirty="0">
                <a:solidFill>
                  <a:srgbClr val="000000"/>
                </a:solidFill>
                <a:latin typeface="Open Sauce Bold"/>
              </a:rPr>
              <a:t>. Final Rosters</a:t>
            </a:r>
          </a:p>
        </p:txBody>
      </p:sp>
      <p:sp>
        <p:nvSpPr>
          <p:cNvPr id="19" name="TextBox 19"/>
          <p:cNvSpPr txBox="1"/>
          <p:nvPr/>
        </p:nvSpPr>
        <p:spPr>
          <a:xfrm>
            <a:off x="1028700" y="4139981"/>
            <a:ext cx="702872" cy="380946"/>
          </a:xfrm>
          <a:prstGeom prst="rect">
            <a:avLst/>
          </a:prstGeom>
        </p:spPr>
        <p:txBody>
          <a:bodyPr lIns="0" tIns="0" rIns="0" bIns="0" rtlCol="0" anchor="t">
            <a:spAutoFit/>
          </a:bodyPr>
          <a:lstStyle/>
          <a:p>
            <a:pPr algn="just">
              <a:lnSpc>
                <a:spcPts val="3120"/>
              </a:lnSpc>
            </a:pPr>
            <a:r>
              <a:rPr lang="en-US" sz="2600" spc="-78">
                <a:solidFill>
                  <a:srgbClr val="000000"/>
                </a:solidFill>
                <a:latin typeface="Open Sauce Bold"/>
              </a:rPr>
              <a:t>01</a:t>
            </a:r>
          </a:p>
        </p:txBody>
      </p:sp>
      <p:sp>
        <p:nvSpPr>
          <p:cNvPr id="20" name="TextBox 20"/>
          <p:cNvSpPr txBox="1"/>
          <p:nvPr/>
        </p:nvSpPr>
        <p:spPr>
          <a:xfrm>
            <a:off x="1028700" y="4597181"/>
            <a:ext cx="702872" cy="380946"/>
          </a:xfrm>
          <a:prstGeom prst="rect">
            <a:avLst/>
          </a:prstGeom>
        </p:spPr>
        <p:txBody>
          <a:bodyPr lIns="0" tIns="0" rIns="0" bIns="0" rtlCol="0" anchor="t">
            <a:spAutoFit/>
          </a:bodyPr>
          <a:lstStyle/>
          <a:p>
            <a:pPr algn="just">
              <a:lnSpc>
                <a:spcPts val="3120"/>
              </a:lnSpc>
            </a:pPr>
            <a:r>
              <a:rPr lang="en-US" sz="2600" spc="-78">
                <a:solidFill>
                  <a:srgbClr val="000000"/>
                </a:solidFill>
                <a:latin typeface="Open Sauce Bold"/>
              </a:rPr>
              <a:t>02.</a:t>
            </a:r>
          </a:p>
        </p:txBody>
      </p:sp>
      <p:sp>
        <p:nvSpPr>
          <p:cNvPr id="21" name="TextBox 21"/>
          <p:cNvSpPr txBox="1"/>
          <p:nvPr/>
        </p:nvSpPr>
        <p:spPr>
          <a:xfrm>
            <a:off x="1028700" y="5054381"/>
            <a:ext cx="702872" cy="380946"/>
          </a:xfrm>
          <a:prstGeom prst="rect">
            <a:avLst/>
          </a:prstGeom>
        </p:spPr>
        <p:txBody>
          <a:bodyPr lIns="0" tIns="0" rIns="0" bIns="0" rtlCol="0" anchor="t">
            <a:spAutoFit/>
          </a:bodyPr>
          <a:lstStyle/>
          <a:p>
            <a:pPr algn="just">
              <a:lnSpc>
                <a:spcPts val="3120"/>
              </a:lnSpc>
            </a:pPr>
            <a:r>
              <a:rPr lang="en-US" sz="2600" spc="-78">
                <a:solidFill>
                  <a:srgbClr val="000000"/>
                </a:solidFill>
                <a:latin typeface="Open Sauce Bold"/>
              </a:rPr>
              <a:t>03</a:t>
            </a:r>
          </a:p>
        </p:txBody>
      </p:sp>
      <p:sp>
        <p:nvSpPr>
          <p:cNvPr id="22" name="TextBox 22"/>
          <p:cNvSpPr txBox="1"/>
          <p:nvPr/>
        </p:nvSpPr>
        <p:spPr>
          <a:xfrm>
            <a:off x="1057275" y="6536128"/>
            <a:ext cx="11668291" cy="1538883"/>
          </a:xfrm>
          <a:prstGeom prst="rect">
            <a:avLst/>
          </a:prstGeom>
        </p:spPr>
        <p:txBody>
          <a:bodyPr lIns="0" tIns="0" rIns="0" bIns="0" rtlCol="0" anchor="t">
            <a:spAutoFit/>
          </a:bodyPr>
          <a:lstStyle/>
          <a:p>
            <a:pPr>
              <a:lnSpc>
                <a:spcPts val="3000"/>
              </a:lnSpc>
            </a:pPr>
            <a:r>
              <a:rPr lang="en-US" sz="2500" spc="-75" dirty="0">
                <a:solidFill>
                  <a:srgbClr val="000000"/>
                </a:solidFill>
                <a:latin typeface="Open Sauce"/>
              </a:rPr>
              <a:t>If a player can not attend a Talent ID session, they still must be registered by the Open Talent ID weekend.  On the registration form is a place to identify any sessions a player can not attend.  </a:t>
            </a:r>
            <a:r>
              <a:rPr lang="en-US" sz="2500" b="1" spc="-75" dirty="0">
                <a:solidFill>
                  <a:srgbClr val="000000"/>
                </a:solidFill>
                <a:latin typeface="Open Sauce"/>
              </a:rPr>
              <a:t>PLEASE NOTE THAT ALL ABSENTS NEED TO BE APPROVED BY THE CSG COMMITTEE</a:t>
            </a:r>
          </a:p>
        </p:txBody>
      </p:sp>
      <p:sp>
        <p:nvSpPr>
          <p:cNvPr id="23" name="Freeform 7">
            <a:extLst>
              <a:ext uri="{FF2B5EF4-FFF2-40B4-BE49-F238E27FC236}">
                <a16:creationId xmlns:a16="http://schemas.microsoft.com/office/drawing/2014/main" id="{C539E65A-0367-C9B7-9B90-F1530850DA56}"/>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24" name="Freeform 21">
            <a:extLst>
              <a:ext uri="{FF2B5EF4-FFF2-40B4-BE49-F238E27FC236}">
                <a16:creationId xmlns:a16="http://schemas.microsoft.com/office/drawing/2014/main" id="{7CE9035B-3F25-55B6-1D91-343149FA3DDD}"/>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25" name="Picture 24" descr="A logo with text overlay&#10;&#10;Description automatically generated">
            <a:extLst>
              <a:ext uri="{FF2B5EF4-FFF2-40B4-BE49-F238E27FC236}">
                <a16:creationId xmlns:a16="http://schemas.microsoft.com/office/drawing/2014/main" id="{15891A34-6AAC-7DDB-D900-7EA3EA1A42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26" name="Picture 25" descr="A logo with a person in the middle&#10;&#10;Description automatically generated">
            <a:extLst>
              <a:ext uri="{FF2B5EF4-FFF2-40B4-BE49-F238E27FC236}">
                <a16:creationId xmlns:a16="http://schemas.microsoft.com/office/drawing/2014/main" id="{FDD60A47-84F5-5547-0BC1-1BE5B93914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258300"/>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AutoShape 6"/>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8" name="AutoShape 8"/>
          <p:cNvSpPr/>
          <p:nvPr/>
        </p:nvSpPr>
        <p:spPr>
          <a:xfrm rot="-10800000">
            <a:off x="2109269" y="1193597"/>
            <a:ext cx="1113725" cy="0"/>
          </a:xfrm>
          <a:prstGeom prst="line">
            <a:avLst/>
          </a:prstGeom>
          <a:ln w="76200" cap="flat">
            <a:solidFill>
              <a:srgbClr val="0A6836"/>
            </a:solidFill>
            <a:prstDash val="solid"/>
            <a:headEnd type="none" w="sm" len="sm"/>
            <a:tailEnd type="none" w="sm" len="sm"/>
          </a:ln>
        </p:spPr>
        <p:txBody>
          <a:bodyPr/>
          <a:lstStyle/>
          <a:p>
            <a:endParaRPr lang="en-CA"/>
          </a:p>
        </p:txBody>
      </p:sp>
      <p:sp>
        <p:nvSpPr>
          <p:cNvPr id="9" name="AutoShape 9"/>
          <p:cNvSpPr/>
          <p:nvPr/>
        </p:nvSpPr>
        <p:spPr>
          <a:xfrm rot="-10800000">
            <a:off x="2109269" y="3688209"/>
            <a:ext cx="1113725" cy="0"/>
          </a:xfrm>
          <a:prstGeom prst="line">
            <a:avLst/>
          </a:prstGeom>
          <a:ln w="76200" cap="flat">
            <a:solidFill>
              <a:srgbClr val="F7B92A"/>
            </a:solidFill>
            <a:prstDash val="solid"/>
            <a:headEnd type="none" w="sm" len="sm"/>
            <a:tailEnd type="none" w="sm" len="sm"/>
          </a:ln>
        </p:spPr>
        <p:txBody>
          <a:bodyPr/>
          <a:lstStyle/>
          <a:p>
            <a:endParaRPr lang="en-CA"/>
          </a:p>
        </p:txBody>
      </p:sp>
      <p:sp>
        <p:nvSpPr>
          <p:cNvPr id="10" name="AutoShape 10"/>
          <p:cNvSpPr/>
          <p:nvPr/>
        </p:nvSpPr>
        <p:spPr>
          <a:xfrm rot="-10800000">
            <a:off x="2109269" y="6154408"/>
            <a:ext cx="1113725" cy="0"/>
          </a:xfrm>
          <a:prstGeom prst="line">
            <a:avLst/>
          </a:prstGeom>
          <a:ln w="76200" cap="flat">
            <a:solidFill>
              <a:srgbClr val="015F2E"/>
            </a:solidFill>
            <a:prstDash val="solid"/>
            <a:headEnd type="none" w="sm" len="sm"/>
            <a:tailEnd type="none" w="sm" len="sm"/>
          </a:ln>
        </p:spPr>
        <p:txBody>
          <a:bodyPr/>
          <a:lstStyle/>
          <a:p>
            <a:endParaRPr lang="en-CA"/>
          </a:p>
        </p:txBody>
      </p:sp>
      <p:sp>
        <p:nvSpPr>
          <p:cNvPr id="20" name="TextBox 20"/>
          <p:cNvSpPr txBox="1"/>
          <p:nvPr/>
        </p:nvSpPr>
        <p:spPr>
          <a:xfrm>
            <a:off x="1378959" y="4499767"/>
            <a:ext cx="14479976" cy="666849"/>
          </a:xfrm>
          <a:prstGeom prst="rect">
            <a:avLst/>
          </a:prstGeom>
        </p:spPr>
        <p:txBody>
          <a:bodyPr lIns="0" tIns="0" rIns="0" bIns="0" rtlCol="0" anchor="t">
            <a:spAutoFit/>
          </a:bodyPr>
          <a:lstStyle/>
          <a:p>
            <a:pPr>
              <a:lnSpc>
                <a:spcPts val="2640"/>
              </a:lnSpc>
            </a:pPr>
            <a:r>
              <a:rPr lang="en-US" sz="2200" spc="-66" dirty="0">
                <a:solidFill>
                  <a:srgbClr val="000000"/>
                </a:solidFill>
                <a:latin typeface="Open Sauce"/>
              </a:rPr>
              <a:t>After the Open ID camps,  around 25 players for each team will be selected to move forward to the Training Team.   The training team will take part in training from January to April, and attend the US Box Nationals.</a:t>
            </a:r>
          </a:p>
        </p:txBody>
      </p:sp>
      <p:sp>
        <p:nvSpPr>
          <p:cNvPr id="22" name="TextBox 22"/>
          <p:cNvSpPr txBox="1"/>
          <p:nvPr/>
        </p:nvSpPr>
        <p:spPr>
          <a:xfrm>
            <a:off x="1337182" y="1471837"/>
            <a:ext cx="4625654" cy="466644"/>
          </a:xfrm>
          <a:prstGeom prst="rect">
            <a:avLst/>
          </a:prstGeom>
        </p:spPr>
        <p:txBody>
          <a:bodyPr lIns="0" tIns="0" rIns="0" bIns="0" rtlCol="0" anchor="t">
            <a:spAutoFit/>
          </a:bodyPr>
          <a:lstStyle/>
          <a:p>
            <a:pPr algn="just">
              <a:lnSpc>
                <a:spcPts val="3721"/>
              </a:lnSpc>
            </a:pPr>
            <a:r>
              <a:rPr lang="en-US" sz="3101" spc="-93">
                <a:solidFill>
                  <a:srgbClr val="093200"/>
                </a:solidFill>
                <a:latin typeface="Open Sauce Bold"/>
              </a:rPr>
              <a:t>Open Talent ID Camps</a:t>
            </a:r>
          </a:p>
        </p:txBody>
      </p:sp>
      <p:sp>
        <p:nvSpPr>
          <p:cNvPr id="23" name="TextBox 23"/>
          <p:cNvSpPr txBox="1"/>
          <p:nvPr/>
        </p:nvSpPr>
        <p:spPr>
          <a:xfrm>
            <a:off x="1337182" y="930570"/>
            <a:ext cx="772087" cy="466644"/>
          </a:xfrm>
          <a:prstGeom prst="rect">
            <a:avLst/>
          </a:prstGeom>
        </p:spPr>
        <p:txBody>
          <a:bodyPr lIns="0" tIns="0" rIns="0" bIns="0" rtlCol="0" anchor="t">
            <a:spAutoFit/>
          </a:bodyPr>
          <a:lstStyle/>
          <a:p>
            <a:pPr algn="just">
              <a:lnSpc>
                <a:spcPts val="3721"/>
              </a:lnSpc>
            </a:pPr>
            <a:r>
              <a:rPr lang="en-US" sz="3101" spc="-93">
                <a:solidFill>
                  <a:srgbClr val="000000"/>
                </a:solidFill>
                <a:latin typeface="Open Sauce Bold"/>
              </a:rPr>
              <a:t>01.</a:t>
            </a:r>
          </a:p>
        </p:txBody>
      </p:sp>
      <p:sp>
        <p:nvSpPr>
          <p:cNvPr id="24" name="TextBox 24"/>
          <p:cNvSpPr txBox="1"/>
          <p:nvPr/>
        </p:nvSpPr>
        <p:spPr>
          <a:xfrm>
            <a:off x="1337182" y="2005155"/>
            <a:ext cx="14479976" cy="1055225"/>
          </a:xfrm>
          <a:prstGeom prst="rect">
            <a:avLst/>
          </a:prstGeom>
        </p:spPr>
        <p:txBody>
          <a:bodyPr lIns="0" tIns="0" rIns="0" bIns="0" rtlCol="0" anchor="t">
            <a:spAutoFit/>
          </a:bodyPr>
          <a:lstStyle/>
          <a:p>
            <a:pPr>
              <a:lnSpc>
                <a:spcPts val="2760"/>
              </a:lnSpc>
            </a:pPr>
            <a:r>
              <a:rPr lang="en-US" sz="2300" spc="-69" dirty="0">
                <a:solidFill>
                  <a:srgbClr val="000000"/>
                </a:solidFill>
                <a:latin typeface="Open Sauce"/>
              </a:rPr>
              <a:t>All players are invited to attend the Open ID Camps.   These events will take place November 2</a:t>
            </a:r>
            <a:r>
              <a:rPr lang="en-US" sz="2300" spc="-69" baseline="30000" dirty="0">
                <a:solidFill>
                  <a:srgbClr val="000000"/>
                </a:solidFill>
                <a:latin typeface="Open Sauce"/>
              </a:rPr>
              <a:t>nd</a:t>
            </a:r>
            <a:r>
              <a:rPr lang="en-US" sz="2300" spc="-69" dirty="0">
                <a:solidFill>
                  <a:srgbClr val="000000"/>
                </a:solidFill>
                <a:latin typeface="Open Sauce"/>
              </a:rPr>
              <a:t> in Weyburn, November 30</a:t>
            </a:r>
            <a:r>
              <a:rPr lang="en-US" sz="2300" spc="-69" baseline="30000" dirty="0">
                <a:solidFill>
                  <a:srgbClr val="000000"/>
                </a:solidFill>
                <a:latin typeface="Open Sauce"/>
              </a:rPr>
              <a:t>th</a:t>
            </a:r>
            <a:r>
              <a:rPr lang="en-US" sz="2300" spc="-69" dirty="0">
                <a:solidFill>
                  <a:srgbClr val="000000"/>
                </a:solidFill>
                <a:latin typeface="Open Sauce"/>
              </a:rPr>
              <a:t> in Moose Jaw, and December 14</a:t>
            </a:r>
            <a:r>
              <a:rPr lang="en-US" sz="2300" spc="-69" baseline="30000" dirty="0">
                <a:solidFill>
                  <a:srgbClr val="000000"/>
                </a:solidFill>
                <a:latin typeface="Open Sauce"/>
              </a:rPr>
              <a:t>th</a:t>
            </a:r>
            <a:r>
              <a:rPr lang="en-US" sz="2300" spc="-69" dirty="0">
                <a:solidFill>
                  <a:srgbClr val="000000"/>
                </a:solidFill>
                <a:latin typeface="Open Sauce"/>
              </a:rPr>
              <a:t>  &amp;15</a:t>
            </a:r>
            <a:r>
              <a:rPr lang="en-US" sz="2300" spc="-69" baseline="30000" dirty="0">
                <a:solidFill>
                  <a:srgbClr val="000000"/>
                </a:solidFill>
                <a:latin typeface="Open Sauce"/>
              </a:rPr>
              <a:t>th</a:t>
            </a:r>
            <a:r>
              <a:rPr lang="en-US" sz="2300" spc="-69" dirty="0">
                <a:solidFill>
                  <a:srgbClr val="000000"/>
                </a:solidFill>
                <a:latin typeface="Open Sauce"/>
              </a:rPr>
              <a:t> in Saskatoon.  Players are expected to attend all events.</a:t>
            </a:r>
          </a:p>
        </p:txBody>
      </p:sp>
      <p:sp>
        <p:nvSpPr>
          <p:cNvPr id="25" name="TextBox 25"/>
          <p:cNvSpPr txBox="1"/>
          <p:nvPr/>
        </p:nvSpPr>
        <p:spPr>
          <a:xfrm>
            <a:off x="1337182" y="3966449"/>
            <a:ext cx="9864252" cy="474489"/>
          </a:xfrm>
          <a:prstGeom prst="rect">
            <a:avLst/>
          </a:prstGeom>
        </p:spPr>
        <p:txBody>
          <a:bodyPr lIns="0" tIns="0" rIns="0" bIns="0" rtlCol="0" anchor="t">
            <a:spAutoFit/>
          </a:bodyPr>
          <a:lstStyle/>
          <a:p>
            <a:pPr algn="just">
              <a:lnSpc>
                <a:spcPts val="3721"/>
              </a:lnSpc>
            </a:pPr>
            <a:r>
              <a:rPr lang="en-US" sz="3101" spc="-93" dirty="0">
                <a:solidFill>
                  <a:srgbClr val="093200"/>
                </a:solidFill>
                <a:latin typeface="Open Sauce Bold"/>
              </a:rPr>
              <a:t>Training Team</a:t>
            </a:r>
          </a:p>
        </p:txBody>
      </p:sp>
      <p:sp>
        <p:nvSpPr>
          <p:cNvPr id="26" name="TextBox 26"/>
          <p:cNvSpPr txBox="1"/>
          <p:nvPr/>
        </p:nvSpPr>
        <p:spPr>
          <a:xfrm>
            <a:off x="1337182" y="3425182"/>
            <a:ext cx="772087" cy="466644"/>
          </a:xfrm>
          <a:prstGeom prst="rect">
            <a:avLst/>
          </a:prstGeom>
        </p:spPr>
        <p:txBody>
          <a:bodyPr lIns="0" tIns="0" rIns="0" bIns="0" rtlCol="0" anchor="t">
            <a:spAutoFit/>
          </a:bodyPr>
          <a:lstStyle/>
          <a:p>
            <a:pPr algn="just">
              <a:lnSpc>
                <a:spcPts val="3721"/>
              </a:lnSpc>
            </a:pPr>
            <a:r>
              <a:rPr lang="en-US" sz="3101" spc="-93">
                <a:solidFill>
                  <a:srgbClr val="000000"/>
                </a:solidFill>
                <a:latin typeface="Open Sauce Bold"/>
              </a:rPr>
              <a:t>02.</a:t>
            </a:r>
          </a:p>
        </p:txBody>
      </p:sp>
      <p:sp>
        <p:nvSpPr>
          <p:cNvPr id="27" name="TextBox 27"/>
          <p:cNvSpPr txBox="1"/>
          <p:nvPr/>
        </p:nvSpPr>
        <p:spPr>
          <a:xfrm>
            <a:off x="1337182" y="6432648"/>
            <a:ext cx="14479976" cy="474489"/>
          </a:xfrm>
          <a:prstGeom prst="rect">
            <a:avLst/>
          </a:prstGeom>
        </p:spPr>
        <p:txBody>
          <a:bodyPr lIns="0" tIns="0" rIns="0" bIns="0" rtlCol="0" anchor="t">
            <a:spAutoFit/>
          </a:bodyPr>
          <a:lstStyle/>
          <a:p>
            <a:pPr algn="just">
              <a:lnSpc>
                <a:spcPts val="3721"/>
              </a:lnSpc>
            </a:pPr>
            <a:r>
              <a:rPr lang="en-US" sz="3101" spc="-93" dirty="0">
                <a:solidFill>
                  <a:srgbClr val="093200"/>
                </a:solidFill>
                <a:latin typeface="Open Sauce Bold"/>
              </a:rPr>
              <a:t>Final Rosters</a:t>
            </a:r>
          </a:p>
        </p:txBody>
      </p:sp>
      <p:sp>
        <p:nvSpPr>
          <p:cNvPr id="28" name="TextBox 28"/>
          <p:cNvSpPr txBox="1"/>
          <p:nvPr/>
        </p:nvSpPr>
        <p:spPr>
          <a:xfrm>
            <a:off x="1337182" y="5891381"/>
            <a:ext cx="772087" cy="466644"/>
          </a:xfrm>
          <a:prstGeom prst="rect">
            <a:avLst/>
          </a:prstGeom>
        </p:spPr>
        <p:txBody>
          <a:bodyPr lIns="0" tIns="0" rIns="0" bIns="0" rtlCol="0" anchor="t">
            <a:spAutoFit/>
          </a:bodyPr>
          <a:lstStyle/>
          <a:p>
            <a:pPr algn="just">
              <a:lnSpc>
                <a:spcPts val="3721"/>
              </a:lnSpc>
            </a:pPr>
            <a:r>
              <a:rPr lang="en-US" sz="3101" spc="-93">
                <a:solidFill>
                  <a:srgbClr val="000000"/>
                </a:solidFill>
                <a:latin typeface="Open Sauce Bold"/>
              </a:rPr>
              <a:t>03.</a:t>
            </a:r>
          </a:p>
        </p:txBody>
      </p:sp>
      <p:sp>
        <p:nvSpPr>
          <p:cNvPr id="29" name="TextBox 29"/>
          <p:cNvSpPr txBox="1"/>
          <p:nvPr/>
        </p:nvSpPr>
        <p:spPr>
          <a:xfrm>
            <a:off x="1337182" y="7023117"/>
            <a:ext cx="14479976" cy="696153"/>
          </a:xfrm>
          <a:prstGeom prst="rect">
            <a:avLst/>
          </a:prstGeom>
        </p:spPr>
        <p:txBody>
          <a:bodyPr lIns="0" tIns="0" rIns="0" bIns="0" rtlCol="0" anchor="t">
            <a:spAutoFit/>
          </a:bodyPr>
          <a:lstStyle/>
          <a:p>
            <a:pPr>
              <a:lnSpc>
                <a:spcPts val="2760"/>
              </a:lnSpc>
            </a:pPr>
            <a:r>
              <a:rPr lang="en-US" sz="2300" spc="-69" dirty="0">
                <a:solidFill>
                  <a:srgbClr val="000000"/>
                </a:solidFill>
                <a:latin typeface="Open Sauce"/>
              </a:rPr>
              <a:t>After the last session in April (usually the Team Sask Finals Camp).  The final roster and alternates will be determined.  </a:t>
            </a:r>
          </a:p>
        </p:txBody>
      </p:sp>
      <p:sp>
        <p:nvSpPr>
          <p:cNvPr id="30" name="Freeform 7">
            <a:extLst>
              <a:ext uri="{FF2B5EF4-FFF2-40B4-BE49-F238E27FC236}">
                <a16:creationId xmlns:a16="http://schemas.microsoft.com/office/drawing/2014/main" id="{2FA369B6-71E3-27CC-F592-9A50A166D3F9}"/>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0"/>
            <a:stretch>
              <a:fillRect/>
            </a:stretch>
          </a:blipFill>
        </p:spPr>
        <p:txBody>
          <a:bodyPr/>
          <a:lstStyle/>
          <a:p>
            <a:endParaRPr lang="en-CA"/>
          </a:p>
        </p:txBody>
      </p:sp>
      <p:sp>
        <p:nvSpPr>
          <p:cNvPr id="31" name="Freeform 21">
            <a:extLst>
              <a:ext uri="{FF2B5EF4-FFF2-40B4-BE49-F238E27FC236}">
                <a16:creationId xmlns:a16="http://schemas.microsoft.com/office/drawing/2014/main" id="{2A376C7A-3F33-359D-E543-CE8A98C6D2EC}"/>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1"/>
            <a:stretch>
              <a:fillRect/>
            </a:stretch>
          </a:blipFill>
        </p:spPr>
        <p:txBody>
          <a:bodyPr/>
          <a:lstStyle/>
          <a:p>
            <a:endParaRPr lang="en-CA"/>
          </a:p>
        </p:txBody>
      </p:sp>
      <p:pic>
        <p:nvPicPr>
          <p:cNvPr id="32" name="Picture 31" descr="A logo with text overlay&#10;&#10;Description automatically generated">
            <a:extLst>
              <a:ext uri="{FF2B5EF4-FFF2-40B4-BE49-F238E27FC236}">
                <a16:creationId xmlns:a16="http://schemas.microsoft.com/office/drawing/2014/main" id="{5974F53B-DD7C-CE0C-229E-C7E88AB4FC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33" name="Picture 32" descr="A logo with a person in the middle&#10;&#10;Description automatically generated">
            <a:extLst>
              <a:ext uri="{FF2B5EF4-FFF2-40B4-BE49-F238E27FC236}">
                <a16:creationId xmlns:a16="http://schemas.microsoft.com/office/drawing/2014/main" id="{852434E3-B893-5423-6137-F89201DC90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DF6"/>
        </a:solidFill>
        <a:effectLst/>
      </p:bgPr>
    </p:bg>
    <p:spTree>
      <p:nvGrpSpPr>
        <p:cNvPr id="1" name=""/>
        <p:cNvGrpSpPr/>
        <p:nvPr/>
      </p:nvGrpSpPr>
      <p:grpSpPr>
        <a:xfrm>
          <a:off x="0" y="0"/>
          <a:ext cx="0" cy="0"/>
          <a:chOff x="0" y="0"/>
          <a:chExt cx="0" cy="0"/>
        </a:xfrm>
      </p:grpSpPr>
      <p:sp>
        <p:nvSpPr>
          <p:cNvPr id="2" name="Freeform 2"/>
          <p:cNvSpPr/>
          <p:nvPr/>
        </p:nvSpPr>
        <p:spPr>
          <a:xfrm rot="5400000">
            <a:off x="12115800" y="4078801"/>
            <a:ext cx="10287000" cy="2129398"/>
          </a:xfrm>
          <a:custGeom>
            <a:avLst/>
            <a:gdLst/>
            <a:ahLst/>
            <a:cxnLst/>
            <a:rect l="l" t="t" r="r" b="b"/>
            <a:pathLst>
              <a:path w="10287000" h="2129398">
                <a:moveTo>
                  <a:pt x="0" y="0"/>
                </a:moveTo>
                <a:lnTo>
                  <a:pt x="10287000" y="0"/>
                </a:lnTo>
                <a:lnTo>
                  <a:pt x="10287000" y="2129398"/>
                </a:lnTo>
                <a:lnTo>
                  <a:pt x="0" y="2129398"/>
                </a:lnTo>
                <a:lnTo>
                  <a:pt x="0" y="0"/>
                </a:lnTo>
                <a:close/>
              </a:path>
            </a:pathLst>
          </a:custGeom>
          <a:blipFill>
            <a:blip r:embed="rId2">
              <a:extLst>
                <a:ext uri="{96DAC541-7B7A-43D3-8B79-37D633B846F1}">
                  <asvg:svgBlip xmlns:asvg="http://schemas.microsoft.com/office/drawing/2016/SVG/main" r:embed="rId3"/>
                </a:ext>
              </a:extLst>
            </a:blip>
            <a:stretch>
              <a:fillRect t="-24598"/>
            </a:stretch>
          </a:blipFill>
        </p:spPr>
        <p:txBody>
          <a:bodyPr/>
          <a:lstStyle/>
          <a:p>
            <a:endParaRPr lang="en-CA"/>
          </a:p>
        </p:txBody>
      </p:sp>
      <p:sp>
        <p:nvSpPr>
          <p:cNvPr id="3" name="Freeform 3"/>
          <p:cNvSpPr/>
          <p:nvPr/>
        </p:nvSpPr>
        <p:spPr>
          <a:xfrm>
            <a:off x="1028700" y="9465025"/>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78959" y="9465025"/>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731572" y="9465025"/>
            <a:ext cx="265865" cy="265865"/>
          </a:xfrm>
          <a:custGeom>
            <a:avLst/>
            <a:gdLst/>
            <a:ahLst/>
            <a:cxnLst/>
            <a:rect l="l" t="t" r="r" b="b"/>
            <a:pathLst>
              <a:path w="265865" h="265865">
                <a:moveTo>
                  <a:pt x="0" y="0"/>
                </a:moveTo>
                <a:lnTo>
                  <a:pt x="265865" y="0"/>
                </a:lnTo>
                <a:lnTo>
                  <a:pt x="265865" y="265865"/>
                </a:lnTo>
                <a:lnTo>
                  <a:pt x="0" y="265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AutoShape 6"/>
          <p:cNvSpPr/>
          <p:nvPr/>
        </p:nvSpPr>
        <p:spPr>
          <a:xfrm rot="5400000">
            <a:off x="-1050282" y="658603"/>
            <a:ext cx="3202319" cy="0"/>
          </a:xfrm>
          <a:prstGeom prst="line">
            <a:avLst/>
          </a:prstGeom>
          <a:ln w="76200" cap="flat">
            <a:solidFill>
              <a:srgbClr val="FECC0F"/>
            </a:solidFill>
            <a:prstDash val="solid"/>
            <a:headEnd type="none" w="sm" len="sm"/>
            <a:tailEnd type="oval" w="lg" len="lg"/>
          </a:ln>
        </p:spPr>
        <p:txBody>
          <a:bodyPr/>
          <a:lstStyle/>
          <a:p>
            <a:endParaRPr lang="en-CA"/>
          </a:p>
        </p:txBody>
      </p:sp>
      <p:sp>
        <p:nvSpPr>
          <p:cNvPr id="8" name="AutoShape 8"/>
          <p:cNvSpPr/>
          <p:nvPr/>
        </p:nvSpPr>
        <p:spPr>
          <a:xfrm rot="-10800000">
            <a:off x="1469706" y="2776977"/>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9" name="AutoShape 9"/>
          <p:cNvSpPr/>
          <p:nvPr/>
        </p:nvSpPr>
        <p:spPr>
          <a:xfrm rot="-10800000">
            <a:off x="9792929" y="2774808"/>
            <a:ext cx="836569" cy="0"/>
          </a:xfrm>
          <a:prstGeom prst="line">
            <a:avLst/>
          </a:prstGeom>
          <a:ln w="57150" cap="flat">
            <a:solidFill>
              <a:srgbClr val="F7B92A"/>
            </a:solidFill>
            <a:prstDash val="solid"/>
            <a:headEnd type="none" w="sm" len="sm"/>
            <a:tailEnd type="none" w="sm" len="sm"/>
          </a:ln>
        </p:spPr>
        <p:txBody>
          <a:bodyPr/>
          <a:lstStyle/>
          <a:p>
            <a:endParaRPr lang="en-CA"/>
          </a:p>
        </p:txBody>
      </p:sp>
      <p:sp>
        <p:nvSpPr>
          <p:cNvPr id="10" name="AutoShape 10"/>
          <p:cNvSpPr/>
          <p:nvPr/>
        </p:nvSpPr>
        <p:spPr>
          <a:xfrm rot="-10800000">
            <a:off x="1511961" y="6401606"/>
            <a:ext cx="836569" cy="0"/>
          </a:xfrm>
          <a:prstGeom prst="line">
            <a:avLst/>
          </a:prstGeom>
          <a:ln w="57150" cap="flat">
            <a:solidFill>
              <a:srgbClr val="F7B92A"/>
            </a:solidFill>
            <a:prstDash val="solid"/>
            <a:headEnd type="none" w="sm" len="sm"/>
            <a:tailEnd type="none" w="sm" len="sm"/>
          </a:ln>
        </p:spPr>
        <p:txBody>
          <a:bodyPr/>
          <a:lstStyle/>
          <a:p>
            <a:endParaRPr lang="en-CA"/>
          </a:p>
        </p:txBody>
      </p:sp>
      <p:sp>
        <p:nvSpPr>
          <p:cNvPr id="11" name="AutoShape 11"/>
          <p:cNvSpPr/>
          <p:nvPr/>
        </p:nvSpPr>
        <p:spPr>
          <a:xfrm rot="-10800000">
            <a:off x="1469706" y="2776977"/>
            <a:ext cx="836569" cy="0"/>
          </a:xfrm>
          <a:prstGeom prst="line">
            <a:avLst/>
          </a:prstGeom>
          <a:ln w="57150" cap="flat">
            <a:solidFill>
              <a:srgbClr val="0A6836"/>
            </a:solidFill>
            <a:prstDash val="solid"/>
            <a:headEnd type="none" w="sm" len="sm"/>
            <a:tailEnd type="none" w="sm" len="sm"/>
          </a:ln>
        </p:spPr>
        <p:txBody>
          <a:bodyPr/>
          <a:lstStyle/>
          <a:p>
            <a:endParaRPr lang="en-CA"/>
          </a:p>
        </p:txBody>
      </p:sp>
      <p:sp>
        <p:nvSpPr>
          <p:cNvPr id="13" name="TextBox 13"/>
          <p:cNvSpPr txBox="1"/>
          <p:nvPr/>
        </p:nvSpPr>
        <p:spPr>
          <a:xfrm>
            <a:off x="1161632" y="1323833"/>
            <a:ext cx="11937117" cy="1256754"/>
          </a:xfrm>
          <a:prstGeom prst="rect">
            <a:avLst/>
          </a:prstGeom>
        </p:spPr>
        <p:txBody>
          <a:bodyPr lIns="0" tIns="0" rIns="0" bIns="0" rtlCol="0" anchor="t">
            <a:spAutoFit/>
          </a:bodyPr>
          <a:lstStyle/>
          <a:p>
            <a:pPr>
              <a:lnSpc>
                <a:spcPts val="9799"/>
              </a:lnSpc>
            </a:pPr>
            <a:r>
              <a:rPr lang="en-US" sz="6999" spc="-559" dirty="0">
                <a:solidFill>
                  <a:srgbClr val="015F2E"/>
                </a:solidFill>
                <a:latin typeface="Martel Sans Bold Bold"/>
              </a:rPr>
              <a:t>COSTS </a:t>
            </a:r>
          </a:p>
        </p:txBody>
      </p:sp>
      <p:sp>
        <p:nvSpPr>
          <p:cNvPr id="14" name="TextBox 14"/>
          <p:cNvSpPr txBox="1"/>
          <p:nvPr/>
        </p:nvSpPr>
        <p:spPr>
          <a:xfrm>
            <a:off x="889756" y="3001920"/>
            <a:ext cx="7278885" cy="380946"/>
          </a:xfrm>
          <a:prstGeom prst="rect">
            <a:avLst/>
          </a:prstGeom>
        </p:spPr>
        <p:txBody>
          <a:bodyPr lIns="0" tIns="0" rIns="0" bIns="0" rtlCol="0" anchor="t">
            <a:spAutoFit/>
          </a:bodyPr>
          <a:lstStyle/>
          <a:p>
            <a:pPr algn="just">
              <a:lnSpc>
                <a:spcPts val="3126"/>
              </a:lnSpc>
            </a:pPr>
            <a:r>
              <a:rPr lang="en-US" sz="2605" spc="-78">
                <a:solidFill>
                  <a:srgbClr val="000000"/>
                </a:solidFill>
                <a:latin typeface="Open Sauce Bold"/>
              </a:rPr>
              <a:t>OPEN ID CAMP COST </a:t>
            </a:r>
          </a:p>
        </p:txBody>
      </p:sp>
      <p:sp>
        <p:nvSpPr>
          <p:cNvPr id="15" name="TextBox 15"/>
          <p:cNvSpPr txBox="1"/>
          <p:nvPr/>
        </p:nvSpPr>
        <p:spPr>
          <a:xfrm>
            <a:off x="872324" y="3622311"/>
            <a:ext cx="7416845" cy="3048000"/>
          </a:xfrm>
          <a:prstGeom prst="rect">
            <a:avLst/>
          </a:prstGeom>
        </p:spPr>
        <p:txBody>
          <a:bodyPr lIns="0" tIns="0" rIns="0" bIns="0" rtlCol="0" anchor="t">
            <a:spAutoFit/>
          </a:bodyPr>
          <a:lstStyle/>
          <a:p>
            <a:pPr algn="just">
              <a:lnSpc>
                <a:spcPts val="2403"/>
              </a:lnSpc>
            </a:pPr>
            <a:r>
              <a:rPr lang="en-US" sz="2003" spc="-60" dirty="0">
                <a:solidFill>
                  <a:srgbClr val="000000"/>
                </a:solidFill>
                <a:latin typeface="Open Sauce"/>
              </a:rPr>
              <a:t>Cost is $250 plus tax which covers:</a:t>
            </a:r>
          </a:p>
          <a:p>
            <a:pPr marL="432492" lvl="1" indent="-216246" algn="just">
              <a:lnSpc>
                <a:spcPts val="2403"/>
              </a:lnSpc>
              <a:buFont typeface="Arial"/>
              <a:buChar char="•"/>
            </a:pPr>
            <a:r>
              <a:rPr lang="en-US" sz="2003" spc="-60" dirty="0">
                <a:solidFill>
                  <a:srgbClr val="000000"/>
                </a:solidFill>
                <a:latin typeface="Open Sauce"/>
              </a:rPr>
              <a:t>Team Sask Reversible Pinnie </a:t>
            </a:r>
          </a:p>
          <a:p>
            <a:pPr marL="432492" lvl="1" indent="-216246" algn="just">
              <a:lnSpc>
                <a:spcPts val="2403"/>
              </a:lnSpc>
              <a:buFont typeface="Arial"/>
              <a:buChar char="•"/>
            </a:pPr>
            <a:r>
              <a:rPr lang="en-US" sz="2003" spc="-60" dirty="0">
                <a:solidFill>
                  <a:srgbClr val="000000"/>
                </a:solidFill>
                <a:latin typeface="Open Sauce"/>
              </a:rPr>
              <a:t>Evaluation Software </a:t>
            </a:r>
          </a:p>
          <a:p>
            <a:pPr marL="432492" lvl="1" indent="-216246" algn="just">
              <a:lnSpc>
                <a:spcPts val="2403"/>
              </a:lnSpc>
              <a:buFont typeface="Arial"/>
              <a:buChar char="•"/>
            </a:pPr>
            <a:r>
              <a:rPr lang="en-US" sz="2003" spc="-60" dirty="0">
                <a:solidFill>
                  <a:srgbClr val="000000"/>
                </a:solidFill>
                <a:latin typeface="Open Sauce"/>
              </a:rPr>
              <a:t>Floor Time</a:t>
            </a:r>
          </a:p>
          <a:p>
            <a:pPr marL="432492" lvl="1" indent="-216246" algn="just">
              <a:lnSpc>
                <a:spcPts val="2403"/>
              </a:lnSpc>
              <a:buFont typeface="Arial"/>
              <a:buChar char="•"/>
            </a:pPr>
            <a:r>
              <a:rPr lang="en-US" sz="2003" spc="-60" dirty="0">
                <a:solidFill>
                  <a:srgbClr val="000000"/>
                </a:solidFill>
                <a:latin typeface="Open Sauce"/>
              </a:rPr>
              <a:t>Coaches Travel Costs</a:t>
            </a:r>
          </a:p>
          <a:p>
            <a:pPr marL="432492" lvl="1" indent="-216246" algn="just">
              <a:lnSpc>
                <a:spcPts val="2403"/>
              </a:lnSpc>
              <a:buFont typeface="Arial"/>
              <a:buChar char="•"/>
            </a:pPr>
            <a:r>
              <a:rPr lang="en-US" sz="2003" spc="-60" dirty="0">
                <a:solidFill>
                  <a:srgbClr val="000000"/>
                </a:solidFill>
                <a:latin typeface="Open Sauce"/>
              </a:rPr>
              <a:t>Evaluators/On Floor Instructors Costs</a:t>
            </a:r>
          </a:p>
          <a:p>
            <a:pPr algn="just">
              <a:lnSpc>
                <a:spcPts val="2403"/>
              </a:lnSpc>
            </a:pPr>
            <a:r>
              <a:rPr lang="en-US" sz="2003" spc="-60" dirty="0">
                <a:solidFill>
                  <a:srgbClr val="000000"/>
                </a:solidFill>
                <a:latin typeface="Open Sauce Italics"/>
              </a:rPr>
              <a:t>Registrations received </a:t>
            </a:r>
            <a:r>
              <a:rPr lang="en-US" sz="2003" spc="-60" dirty="0" err="1">
                <a:solidFill>
                  <a:srgbClr val="000000"/>
                </a:solidFill>
                <a:latin typeface="Open Sauce Italics"/>
              </a:rPr>
              <a:t>received</a:t>
            </a:r>
            <a:r>
              <a:rPr lang="en-US" sz="2003" spc="-60" dirty="0">
                <a:solidFill>
                  <a:srgbClr val="000000"/>
                </a:solidFill>
                <a:latin typeface="Open Sauce Italics"/>
              </a:rPr>
              <a:t> after October 27</a:t>
            </a:r>
            <a:r>
              <a:rPr lang="en-US" sz="2003" spc="-60" baseline="30000" dirty="0">
                <a:solidFill>
                  <a:srgbClr val="000000"/>
                </a:solidFill>
                <a:latin typeface="Open Sauce Italics"/>
              </a:rPr>
              <a:t>th</a:t>
            </a:r>
            <a:r>
              <a:rPr lang="en-US" sz="2003" spc="-60" dirty="0">
                <a:solidFill>
                  <a:srgbClr val="000000"/>
                </a:solidFill>
                <a:latin typeface="Open Sauce Italics"/>
              </a:rPr>
              <a:t> will have an additional $50 charge.</a:t>
            </a:r>
          </a:p>
          <a:p>
            <a:pPr algn="just">
              <a:lnSpc>
                <a:spcPts val="2403"/>
              </a:lnSpc>
            </a:pPr>
            <a:endParaRPr lang="en-US" sz="2003" spc="-60" dirty="0">
              <a:solidFill>
                <a:srgbClr val="000000"/>
              </a:solidFill>
              <a:latin typeface="Open Sauce Italics"/>
            </a:endParaRPr>
          </a:p>
          <a:p>
            <a:pPr algn="just">
              <a:lnSpc>
                <a:spcPts val="2403"/>
              </a:lnSpc>
            </a:pPr>
            <a:endParaRPr lang="en-US" sz="2003" spc="-60" dirty="0">
              <a:solidFill>
                <a:srgbClr val="000000"/>
              </a:solidFill>
              <a:latin typeface="Open Sauce Italics"/>
            </a:endParaRPr>
          </a:p>
        </p:txBody>
      </p:sp>
      <p:sp>
        <p:nvSpPr>
          <p:cNvPr id="16" name="TextBox 16"/>
          <p:cNvSpPr txBox="1"/>
          <p:nvPr/>
        </p:nvSpPr>
        <p:spPr>
          <a:xfrm>
            <a:off x="9212980" y="3014934"/>
            <a:ext cx="7278885" cy="397545"/>
          </a:xfrm>
          <a:prstGeom prst="rect">
            <a:avLst/>
          </a:prstGeom>
        </p:spPr>
        <p:txBody>
          <a:bodyPr lIns="0" tIns="0" rIns="0" bIns="0" rtlCol="0" anchor="t">
            <a:spAutoFit/>
          </a:bodyPr>
          <a:lstStyle/>
          <a:p>
            <a:pPr algn="just">
              <a:lnSpc>
                <a:spcPts val="3126"/>
              </a:lnSpc>
            </a:pPr>
            <a:r>
              <a:rPr lang="en-US" sz="2605" spc="-78" dirty="0">
                <a:solidFill>
                  <a:srgbClr val="000102"/>
                </a:solidFill>
                <a:latin typeface="Open Sauce Bold"/>
                <a:hlinkClick r:id="rId10"/>
              </a:rPr>
              <a:t>TRAINING CAMP COST</a:t>
            </a:r>
            <a:endParaRPr lang="en-US" sz="2605" spc="-78" dirty="0">
              <a:solidFill>
                <a:srgbClr val="F7FDF6"/>
              </a:solidFill>
              <a:latin typeface="Open Sauce Bold"/>
            </a:endParaRPr>
          </a:p>
        </p:txBody>
      </p:sp>
      <p:sp>
        <p:nvSpPr>
          <p:cNvPr id="17" name="TextBox 17"/>
          <p:cNvSpPr txBox="1"/>
          <p:nvPr/>
        </p:nvSpPr>
        <p:spPr>
          <a:xfrm>
            <a:off x="9144000" y="3567330"/>
            <a:ext cx="7416845" cy="2154436"/>
          </a:xfrm>
          <a:prstGeom prst="rect">
            <a:avLst/>
          </a:prstGeom>
        </p:spPr>
        <p:txBody>
          <a:bodyPr lIns="0" tIns="0" rIns="0" bIns="0" rtlCol="0" anchor="t">
            <a:spAutoFit/>
          </a:bodyPr>
          <a:lstStyle/>
          <a:p>
            <a:pPr algn="just">
              <a:lnSpc>
                <a:spcPts val="2403"/>
              </a:lnSpc>
            </a:pPr>
            <a:r>
              <a:rPr lang="en-US" sz="2003" spc="-60" dirty="0">
                <a:solidFill>
                  <a:srgbClr val="000000"/>
                </a:solidFill>
                <a:latin typeface="Open Sauce"/>
              </a:rPr>
              <a:t>Cost is $1000, which covers:</a:t>
            </a:r>
          </a:p>
          <a:p>
            <a:pPr marL="432492" lvl="1" indent="-216246" algn="just">
              <a:lnSpc>
                <a:spcPts val="2403"/>
              </a:lnSpc>
              <a:buFont typeface="Arial"/>
              <a:buChar char="•"/>
            </a:pPr>
            <a:r>
              <a:rPr lang="en-US" sz="2003" spc="-60" dirty="0">
                <a:solidFill>
                  <a:srgbClr val="000000"/>
                </a:solidFill>
                <a:latin typeface="Open Sauce"/>
              </a:rPr>
              <a:t>Evaluation Software </a:t>
            </a:r>
          </a:p>
          <a:p>
            <a:pPr marL="432492" lvl="1" indent="-216246" algn="just">
              <a:lnSpc>
                <a:spcPts val="2403"/>
              </a:lnSpc>
              <a:buFont typeface="Arial"/>
              <a:buChar char="•"/>
            </a:pPr>
            <a:r>
              <a:rPr lang="en-US" sz="2003" spc="-60" dirty="0">
                <a:solidFill>
                  <a:srgbClr val="000000"/>
                </a:solidFill>
                <a:latin typeface="Open Sauce"/>
              </a:rPr>
              <a:t>Floor Time from January to April</a:t>
            </a:r>
          </a:p>
          <a:p>
            <a:pPr marL="432492" lvl="1" indent="-216246" algn="just">
              <a:lnSpc>
                <a:spcPts val="2403"/>
              </a:lnSpc>
              <a:buFont typeface="Arial"/>
              <a:buChar char="•"/>
            </a:pPr>
            <a:r>
              <a:rPr lang="en-US" sz="2003" spc="-60" dirty="0">
                <a:solidFill>
                  <a:srgbClr val="000000"/>
                </a:solidFill>
                <a:latin typeface="Open Sauce"/>
              </a:rPr>
              <a:t>Coaches Travel Costs</a:t>
            </a:r>
          </a:p>
          <a:p>
            <a:pPr marL="432492" lvl="1" indent="-216246" algn="just">
              <a:lnSpc>
                <a:spcPts val="2403"/>
              </a:lnSpc>
              <a:buFont typeface="Arial"/>
              <a:buChar char="•"/>
            </a:pPr>
            <a:r>
              <a:rPr lang="en-US" sz="2003" spc="-60" dirty="0">
                <a:solidFill>
                  <a:srgbClr val="000000"/>
                </a:solidFill>
                <a:latin typeface="Open Sauce"/>
              </a:rPr>
              <a:t>Evaluators/On Floor Instructors Costs</a:t>
            </a:r>
          </a:p>
          <a:p>
            <a:pPr marL="432492" lvl="1" indent="-216246" algn="just">
              <a:lnSpc>
                <a:spcPts val="2403"/>
              </a:lnSpc>
              <a:buFont typeface="Arial"/>
              <a:buChar char="•"/>
            </a:pPr>
            <a:r>
              <a:rPr lang="en-US" sz="2003" spc="-60" dirty="0">
                <a:solidFill>
                  <a:srgbClr val="000000"/>
                </a:solidFill>
                <a:latin typeface="Open Sauce"/>
              </a:rPr>
              <a:t>Registration to US Box Nationals </a:t>
            </a:r>
          </a:p>
          <a:p>
            <a:pPr algn="just">
              <a:lnSpc>
                <a:spcPts val="2403"/>
              </a:lnSpc>
            </a:pPr>
            <a:endParaRPr lang="en-US" sz="2003" spc="-60" dirty="0">
              <a:solidFill>
                <a:srgbClr val="000000"/>
              </a:solidFill>
              <a:latin typeface="Open Sauce"/>
            </a:endParaRPr>
          </a:p>
        </p:txBody>
      </p:sp>
      <p:sp>
        <p:nvSpPr>
          <p:cNvPr id="18" name="TextBox 18"/>
          <p:cNvSpPr txBox="1"/>
          <p:nvPr/>
        </p:nvSpPr>
        <p:spPr>
          <a:xfrm>
            <a:off x="932011" y="6643901"/>
            <a:ext cx="7278885" cy="397545"/>
          </a:xfrm>
          <a:prstGeom prst="rect">
            <a:avLst/>
          </a:prstGeom>
        </p:spPr>
        <p:txBody>
          <a:bodyPr lIns="0" tIns="0" rIns="0" bIns="0" rtlCol="0" anchor="t">
            <a:spAutoFit/>
          </a:bodyPr>
          <a:lstStyle/>
          <a:p>
            <a:pPr algn="just">
              <a:lnSpc>
                <a:spcPts val="3126"/>
              </a:lnSpc>
            </a:pPr>
            <a:r>
              <a:rPr lang="en-US" sz="2605" spc="-78" dirty="0">
                <a:solidFill>
                  <a:srgbClr val="000000"/>
                </a:solidFill>
                <a:latin typeface="Open Sauce Bold"/>
              </a:rPr>
              <a:t>FINAL TEAM FEES</a:t>
            </a:r>
          </a:p>
        </p:txBody>
      </p:sp>
      <p:sp>
        <p:nvSpPr>
          <p:cNvPr id="19" name="TextBox 19"/>
          <p:cNvSpPr txBox="1"/>
          <p:nvPr/>
        </p:nvSpPr>
        <p:spPr>
          <a:xfrm>
            <a:off x="932011" y="7225721"/>
            <a:ext cx="7297470" cy="2135585"/>
          </a:xfrm>
          <a:prstGeom prst="rect">
            <a:avLst/>
          </a:prstGeom>
        </p:spPr>
        <p:txBody>
          <a:bodyPr lIns="0" tIns="0" rIns="0" bIns="0" rtlCol="0" anchor="t">
            <a:spAutoFit/>
          </a:bodyPr>
          <a:lstStyle/>
          <a:p>
            <a:pPr marL="212766" lvl="1">
              <a:lnSpc>
                <a:spcPts val="2365"/>
              </a:lnSpc>
            </a:pPr>
            <a:r>
              <a:rPr lang="en-US" sz="1970" spc="-59" dirty="0">
                <a:solidFill>
                  <a:srgbClr val="000000"/>
                </a:solidFill>
                <a:latin typeface="Open Sauce"/>
              </a:rPr>
              <a:t>TBD but around $1500.   This includes:</a:t>
            </a:r>
          </a:p>
          <a:p>
            <a:pPr marL="555666" lvl="1" indent="-342900">
              <a:lnSpc>
                <a:spcPts val="2365"/>
              </a:lnSpc>
              <a:buFont typeface="Arial" panose="020B0604020202020204" pitchFamily="34" charset="0"/>
              <a:buChar char="•"/>
            </a:pPr>
            <a:r>
              <a:rPr lang="en-US" sz="1970" spc="-59" dirty="0">
                <a:solidFill>
                  <a:srgbClr val="000000"/>
                </a:solidFill>
                <a:latin typeface="Open Sauce"/>
              </a:rPr>
              <a:t>Floor time and Coaches costs for practices</a:t>
            </a:r>
          </a:p>
          <a:p>
            <a:pPr marL="555666" lvl="1" indent="-342900">
              <a:lnSpc>
                <a:spcPts val="2365"/>
              </a:lnSpc>
              <a:buFont typeface="Arial" panose="020B0604020202020204" pitchFamily="34" charset="0"/>
              <a:buChar char="•"/>
            </a:pPr>
            <a:r>
              <a:rPr lang="en-US" sz="1970" spc="-59" dirty="0">
                <a:solidFill>
                  <a:srgbClr val="000000"/>
                </a:solidFill>
                <a:latin typeface="Open Sauce"/>
              </a:rPr>
              <a:t>Attendance at the Prairie Cup Regional Championships</a:t>
            </a:r>
          </a:p>
          <a:p>
            <a:pPr marL="555666" lvl="1" indent="-342900">
              <a:lnSpc>
                <a:spcPts val="2365"/>
              </a:lnSpc>
              <a:buFont typeface="Arial" panose="020B0604020202020204" pitchFamily="34" charset="0"/>
              <a:buChar char="•"/>
            </a:pPr>
            <a:r>
              <a:rPr lang="en-US" sz="1970" spc="-59" dirty="0">
                <a:solidFill>
                  <a:srgbClr val="000000"/>
                </a:solidFill>
                <a:latin typeface="Open Sauce"/>
              </a:rPr>
              <a:t>Will be finalized before Open ID Camps are complete.</a:t>
            </a:r>
          </a:p>
          <a:p>
            <a:pPr marL="669966" lvl="2">
              <a:lnSpc>
                <a:spcPts val="2365"/>
              </a:lnSpc>
            </a:pPr>
            <a:endParaRPr lang="en-US" sz="1970" spc="-59" dirty="0">
              <a:solidFill>
                <a:srgbClr val="000000"/>
              </a:solidFill>
              <a:latin typeface="Open Sauce"/>
            </a:endParaRPr>
          </a:p>
          <a:p>
            <a:pPr>
              <a:lnSpc>
                <a:spcPts val="2365"/>
              </a:lnSpc>
            </a:pPr>
            <a:endParaRPr lang="en-US" sz="1970" spc="-59" dirty="0">
              <a:solidFill>
                <a:srgbClr val="000000"/>
              </a:solidFill>
              <a:latin typeface="Open Sauce"/>
            </a:endParaRPr>
          </a:p>
          <a:p>
            <a:pPr algn="just">
              <a:lnSpc>
                <a:spcPts val="2365"/>
              </a:lnSpc>
            </a:pPr>
            <a:endParaRPr lang="en-US" sz="1970" spc="-59" dirty="0">
              <a:solidFill>
                <a:srgbClr val="000000"/>
              </a:solidFill>
              <a:latin typeface="Open Sauce"/>
            </a:endParaRPr>
          </a:p>
        </p:txBody>
      </p:sp>
      <p:sp>
        <p:nvSpPr>
          <p:cNvPr id="20" name="TextBox 20"/>
          <p:cNvSpPr txBox="1"/>
          <p:nvPr/>
        </p:nvSpPr>
        <p:spPr>
          <a:xfrm>
            <a:off x="889756" y="3001920"/>
            <a:ext cx="7278885" cy="397545"/>
          </a:xfrm>
          <a:prstGeom prst="rect">
            <a:avLst/>
          </a:prstGeom>
        </p:spPr>
        <p:txBody>
          <a:bodyPr lIns="0" tIns="0" rIns="0" bIns="0" rtlCol="0" anchor="t">
            <a:spAutoFit/>
          </a:bodyPr>
          <a:lstStyle/>
          <a:p>
            <a:pPr algn="just">
              <a:lnSpc>
                <a:spcPts val="3126"/>
              </a:lnSpc>
            </a:pPr>
            <a:r>
              <a:rPr lang="en-US" sz="2605" spc="-78" dirty="0">
                <a:solidFill>
                  <a:srgbClr val="000000"/>
                </a:solidFill>
                <a:latin typeface="Open Sauce Bold"/>
                <a:hlinkClick r:id="rId11"/>
              </a:rPr>
              <a:t>OPEN ID CAMP COST </a:t>
            </a:r>
            <a:endParaRPr lang="en-US" sz="2605" spc="-78" dirty="0">
              <a:solidFill>
                <a:srgbClr val="000000"/>
              </a:solidFill>
              <a:latin typeface="Open Sauce Bold"/>
            </a:endParaRPr>
          </a:p>
        </p:txBody>
      </p:sp>
      <p:sp>
        <p:nvSpPr>
          <p:cNvPr id="25" name="Freeform 7">
            <a:extLst>
              <a:ext uri="{FF2B5EF4-FFF2-40B4-BE49-F238E27FC236}">
                <a16:creationId xmlns:a16="http://schemas.microsoft.com/office/drawing/2014/main" id="{4D180E4E-693D-9683-3B66-2B5617DFEF55}"/>
              </a:ext>
            </a:extLst>
          </p:cNvPr>
          <p:cNvSpPr/>
          <p:nvPr/>
        </p:nvSpPr>
        <p:spPr>
          <a:xfrm>
            <a:off x="2435587" y="8763330"/>
            <a:ext cx="2145160" cy="1218272"/>
          </a:xfrm>
          <a:custGeom>
            <a:avLst/>
            <a:gdLst/>
            <a:ahLst/>
            <a:cxnLst/>
            <a:rect l="l" t="t" r="r" b="b"/>
            <a:pathLst>
              <a:path w="2145160" h="1218272">
                <a:moveTo>
                  <a:pt x="0" y="0"/>
                </a:moveTo>
                <a:lnTo>
                  <a:pt x="2145160" y="0"/>
                </a:lnTo>
                <a:lnTo>
                  <a:pt x="2145160" y="1218272"/>
                </a:lnTo>
                <a:lnTo>
                  <a:pt x="0" y="1218272"/>
                </a:lnTo>
                <a:lnTo>
                  <a:pt x="0" y="0"/>
                </a:lnTo>
                <a:close/>
              </a:path>
            </a:pathLst>
          </a:custGeom>
          <a:blipFill>
            <a:blip r:embed="rId12"/>
            <a:stretch>
              <a:fillRect/>
            </a:stretch>
          </a:blipFill>
        </p:spPr>
        <p:txBody>
          <a:bodyPr/>
          <a:lstStyle/>
          <a:p>
            <a:endParaRPr lang="en-CA"/>
          </a:p>
        </p:txBody>
      </p:sp>
      <p:sp>
        <p:nvSpPr>
          <p:cNvPr id="26" name="Freeform 21">
            <a:extLst>
              <a:ext uri="{FF2B5EF4-FFF2-40B4-BE49-F238E27FC236}">
                <a16:creationId xmlns:a16="http://schemas.microsoft.com/office/drawing/2014/main" id="{5E36F14F-2AE0-4C0F-9646-05193843F3CB}"/>
              </a:ext>
            </a:extLst>
          </p:cNvPr>
          <p:cNvSpPr/>
          <p:nvPr/>
        </p:nvSpPr>
        <p:spPr>
          <a:xfrm>
            <a:off x="11399311" y="8763330"/>
            <a:ext cx="2236162" cy="1195415"/>
          </a:xfrm>
          <a:custGeom>
            <a:avLst/>
            <a:gdLst/>
            <a:ahLst/>
            <a:cxnLst/>
            <a:rect l="l" t="t" r="r" b="b"/>
            <a:pathLst>
              <a:path w="2236162" h="1195415">
                <a:moveTo>
                  <a:pt x="0" y="0"/>
                </a:moveTo>
                <a:lnTo>
                  <a:pt x="2236162" y="0"/>
                </a:lnTo>
                <a:lnTo>
                  <a:pt x="2236162" y="1195415"/>
                </a:lnTo>
                <a:lnTo>
                  <a:pt x="0" y="1195415"/>
                </a:lnTo>
                <a:lnTo>
                  <a:pt x="0" y="0"/>
                </a:lnTo>
                <a:close/>
              </a:path>
            </a:pathLst>
          </a:custGeom>
          <a:blipFill>
            <a:blip r:embed="rId13"/>
            <a:stretch>
              <a:fillRect/>
            </a:stretch>
          </a:blipFill>
        </p:spPr>
        <p:txBody>
          <a:bodyPr/>
          <a:lstStyle/>
          <a:p>
            <a:endParaRPr lang="en-CA"/>
          </a:p>
        </p:txBody>
      </p:sp>
      <p:pic>
        <p:nvPicPr>
          <p:cNvPr id="27" name="Picture 26" descr="A logo with text overlay&#10;&#10;Description automatically generated">
            <a:extLst>
              <a:ext uri="{FF2B5EF4-FFF2-40B4-BE49-F238E27FC236}">
                <a16:creationId xmlns:a16="http://schemas.microsoft.com/office/drawing/2014/main" id="{5370B8FE-D974-68F2-3B90-D2AAE70CF1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0387" y="8593817"/>
            <a:ext cx="2652161" cy="1414486"/>
          </a:xfrm>
          <a:prstGeom prst="rect">
            <a:avLst/>
          </a:prstGeom>
        </p:spPr>
      </p:pic>
      <p:pic>
        <p:nvPicPr>
          <p:cNvPr id="28" name="Picture 27" descr="A logo with a person in the middle&#10;&#10;Description automatically generated">
            <a:extLst>
              <a:ext uri="{FF2B5EF4-FFF2-40B4-BE49-F238E27FC236}">
                <a16:creationId xmlns:a16="http://schemas.microsoft.com/office/drawing/2014/main" id="{8AFD63D2-18BD-C108-7C5C-AD2C8DCD52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47212" y="8763330"/>
            <a:ext cx="2487435" cy="1105710"/>
          </a:xfrm>
          <a:prstGeom prst="rect">
            <a:avLst/>
          </a:prstGeom>
        </p:spPr>
      </p:pic>
      <p:sp>
        <p:nvSpPr>
          <p:cNvPr id="29" name="TextBox 19">
            <a:extLst>
              <a:ext uri="{FF2B5EF4-FFF2-40B4-BE49-F238E27FC236}">
                <a16:creationId xmlns:a16="http://schemas.microsoft.com/office/drawing/2014/main" id="{7D776F7F-0296-C362-C444-BE69653F37E0}"/>
              </a:ext>
            </a:extLst>
          </p:cNvPr>
          <p:cNvSpPr txBox="1"/>
          <p:nvPr/>
        </p:nvSpPr>
        <p:spPr>
          <a:xfrm>
            <a:off x="8935231" y="6454043"/>
            <a:ext cx="7297470" cy="1520031"/>
          </a:xfrm>
          <a:prstGeom prst="rect">
            <a:avLst/>
          </a:prstGeom>
        </p:spPr>
        <p:txBody>
          <a:bodyPr lIns="0" tIns="0" rIns="0" bIns="0" rtlCol="0" anchor="t">
            <a:spAutoFit/>
          </a:bodyPr>
          <a:lstStyle/>
          <a:p>
            <a:pPr marL="212766" lvl="1">
              <a:lnSpc>
                <a:spcPts val="2365"/>
              </a:lnSpc>
            </a:pPr>
            <a:r>
              <a:rPr lang="en-US" sz="1970" spc="-59" dirty="0">
                <a:solidFill>
                  <a:srgbClr val="000000"/>
                </a:solidFill>
                <a:latin typeface="Open Sauce"/>
              </a:rPr>
              <a:t>We will be utilizing Square for all invoicing and payment tracking for teams.</a:t>
            </a:r>
          </a:p>
          <a:p>
            <a:pPr marL="669966" lvl="2">
              <a:lnSpc>
                <a:spcPts val="2365"/>
              </a:lnSpc>
            </a:pPr>
            <a:endParaRPr lang="en-US" sz="1970" spc="-59" dirty="0">
              <a:solidFill>
                <a:srgbClr val="000000"/>
              </a:solidFill>
              <a:latin typeface="Open Sauce"/>
            </a:endParaRPr>
          </a:p>
          <a:p>
            <a:pPr>
              <a:lnSpc>
                <a:spcPts val="2365"/>
              </a:lnSpc>
            </a:pPr>
            <a:endParaRPr lang="en-US" sz="1970" spc="-59" dirty="0">
              <a:solidFill>
                <a:srgbClr val="000000"/>
              </a:solidFill>
              <a:latin typeface="Open Sauce"/>
            </a:endParaRPr>
          </a:p>
          <a:p>
            <a:pPr algn="just">
              <a:lnSpc>
                <a:spcPts val="2365"/>
              </a:lnSpc>
            </a:pPr>
            <a:endParaRPr lang="en-US" sz="1970" spc="-59" dirty="0">
              <a:solidFill>
                <a:srgbClr val="000000"/>
              </a:solidFill>
              <a:latin typeface="Open Sau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570</TotalTime>
  <Words>1077</Words>
  <Application>Microsoft Office PowerPoint</Application>
  <PresentationFormat>Custom</PresentationFormat>
  <Paragraphs>124</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Open Sauce</vt:lpstr>
      <vt:lpstr>Martel Sans Bold Bold</vt:lpstr>
      <vt:lpstr>Arial</vt:lpstr>
      <vt:lpstr>Open Sauce Italics</vt:lpstr>
      <vt:lpstr>Calibri</vt:lpstr>
      <vt:lpstr>Open Sauce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Team Sask Info Night - Box Teams</dc:title>
  <dc:creator>Bridget Pottle</dc:creator>
  <cp:lastModifiedBy>Bridget Pottle</cp:lastModifiedBy>
  <cp:revision>1</cp:revision>
  <dcterms:created xsi:type="dcterms:W3CDTF">2006-08-16T00:00:00Z</dcterms:created>
  <dcterms:modified xsi:type="dcterms:W3CDTF">2024-10-10T01:46:10Z</dcterms:modified>
  <dc:identifier>DAF6xXhSphs</dc:identifier>
</cp:coreProperties>
</file>